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42" r:id="rId2"/>
    <p:sldId id="379" r:id="rId3"/>
    <p:sldId id="456" r:id="rId4"/>
    <p:sldId id="566" r:id="rId5"/>
    <p:sldId id="542" r:id="rId6"/>
    <p:sldId id="539" r:id="rId7"/>
    <p:sldId id="545" r:id="rId8"/>
    <p:sldId id="536" r:id="rId9"/>
    <p:sldId id="556" r:id="rId10"/>
    <p:sldId id="540" r:id="rId11"/>
    <p:sldId id="594" r:id="rId12"/>
    <p:sldId id="546" r:id="rId13"/>
    <p:sldId id="563" r:id="rId14"/>
    <p:sldId id="564" r:id="rId15"/>
    <p:sldId id="614" r:id="rId16"/>
    <p:sldId id="565" r:id="rId17"/>
    <p:sldId id="567" r:id="rId18"/>
    <p:sldId id="568" r:id="rId19"/>
    <p:sldId id="569" r:id="rId20"/>
    <p:sldId id="596" r:id="rId21"/>
    <p:sldId id="570" r:id="rId22"/>
    <p:sldId id="571" r:id="rId23"/>
    <p:sldId id="572" r:id="rId24"/>
    <p:sldId id="573" r:id="rId25"/>
    <p:sldId id="578" r:id="rId26"/>
    <p:sldId id="577" r:id="rId27"/>
    <p:sldId id="560" r:id="rId28"/>
    <p:sldId id="595" r:id="rId29"/>
    <p:sldId id="574" r:id="rId30"/>
    <p:sldId id="550" r:id="rId31"/>
    <p:sldId id="575" r:id="rId32"/>
    <p:sldId id="579" r:id="rId33"/>
    <p:sldId id="562" r:id="rId34"/>
    <p:sldId id="576" r:id="rId35"/>
    <p:sldId id="581" r:id="rId36"/>
    <p:sldId id="582" r:id="rId37"/>
    <p:sldId id="552" r:id="rId38"/>
    <p:sldId id="583" r:id="rId39"/>
    <p:sldId id="590" r:id="rId40"/>
    <p:sldId id="589" r:id="rId41"/>
    <p:sldId id="553" r:id="rId42"/>
    <p:sldId id="598" r:id="rId43"/>
    <p:sldId id="601" r:id="rId44"/>
    <p:sldId id="602" r:id="rId45"/>
    <p:sldId id="604" r:id="rId46"/>
    <p:sldId id="606" r:id="rId47"/>
    <p:sldId id="608" r:id="rId48"/>
    <p:sldId id="610" r:id="rId49"/>
    <p:sldId id="612" r:id="rId50"/>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01"/>
    <a:srgbClr val="EED56C"/>
    <a:srgbClr val="E8EAE9"/>
    <a:srgbClr val="FCFCFC"/>
    <a:srgbClr val="CCD0D1"/>
    <a:srgbClr val="D7D9E1"/>
    <a:srgbClr val="D5D8E3"/>
    <a:srgbClr val="DADBDE"/>
    <a:srgbClr val="D9DDE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11" autoAdjust="0"/>
    <p:restoredTop sz="84564"/>
  </p:normalViewPr>
  <p:slideViewPr>
    <p:cSldViewPr>
      <p:cViewPr varScale="1">
        <p:scale>
          <a:sx n="100" d="100"/>
          <a:sy n="100" d="100"/>
        </p:scale>
        <p:origin x="678" y="72"/>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171DB-F6BF-41BA-9F90-A47BB4234336}" type="doc">
      <dgm:prSet loTypeId="urn:microsoft.com/office/officeart/2005/8/layout/hProcess4" loCatId="cycle" qsTypeId="urn:microsoft.com/office/officeart/2005/8/quickstyle/simple1#1" qsCatId="simple" csTypeId="urn:microsoft.com/office/officeart/2005/8/colors/accent1_2#1" csCatId="accent1" phldr="1"/>
      <dgm:spPr/>
      <dgm:t>
        <a:bodyPr/>
        <a:lstStyle/>
        <a:p>
          <a:endParaRPr lang="zh-CN" altLang="en-US"/>
        </a:p>
      </dgm:t>
    </dgm:pt>
    <dgm:pt modelId="{8B128901-185A-4346-8314-89C456C5CA37}">
      <dgm:prSet phldrT="[文本]" custT="1"/>
      <dgm:spPr>
        <a:solidFill>
          <a:srgbClr val="00B050"/>
        </a:solidFill>
      </dgm:spPr>
      <dgm:t>
        <a:bodyPr/>
        <a:lstStyle/>
        <a:p>
          <a:r>
            <a:rPr lang="zh-CN" altLang="en-US" sz="2800" dirty="0"/>
            <a:t>企业</a:t>
          </a:r>
        </a:p>
      </dgm:t>
    </dgm:pt>
    <dgm:pt modelId="{9C292703-DD91-4430-BB0F-8131440F561A}" type="parTrans" cxnId="{7AD99812-E12A-4FAC-9928-A2FA308439C0}">
      <dgm:prSet/>
      <dgm:spPr/>
      <dgm:t>
        <a:bodyPr/>
        <a:lstStyle/>
        <a:p>
          <a:endParaRPr lang="zh-CN" altLang="en-US"/>
        </a:p>
      </dgm:t>
    </dgm:pt>
    <dgm:pt modelId="{21E509E4-4145-4A96-8C1A-E7747DDF51A5}" type="sibTrans" cxnId="{7AD99812-E12A-4FAC-9928-A2FA308439C0}">
      <dgm:prSet/>
      <dgm:spPr/>
      <dgm:t>
        <a:bodyPr/>
        <a:lstStyle/>
        <a:p>
          <a:endParaRPr lang="zh-CN" altLang="en-US"/>
        </a:p>
      </dgm:t>
    </dgm:pt>
    <dgm:pt modelId="{6E41F55E-9330-4C9E-A22F-558129E44C82}">
      <dgm:prSet phldrT="[文本]" custT="1"/>
      <dgm:spPr>
        <a:solidFill>
          <a:srgbClr val="00B050"/>
        </a:solidFill>
      </dgm:spPr>
      <dgm:t>
        <a:bodyPr/>
        <a:lstStyle/>
        <a:p>
          <a:r>
            <a:rPr lang="zh-CN" altLang="en-US" sz="2000" b="1" dirty="0"/>
            <a:t>使用主体</a:t>
          </a:r>
          <a:r>
            <a:rPr lang="zh-CN" altLang="en-US" sz="2000" dirty="0">
              <a:solidFill>
                <a:srgbClr val="FF0000"/>
              </a:solidFill>
            </a:rPr>
            <a:t>（用券）</a:t>
          </a:r>
        </a:p>
      </dgm:t>
    </dgm:pt>
    <dgm:pt modelId="{C460DF0A-E056-418F-9928-256115A7D12D}" type="parTrans" cxnId="{17437EF1-BDDB-477A-BA21-706C3665DB97}">
      <dgm:prSet/>
      <dgm:spPr/>
      <dgm:t>
        <a:bodyPr/>
        <a:lstStyle/>
        <a:p>
          <a:endParaRPr lang="zh-CN" altLang="en-US"/>
        </a:p>
      </dgm:t>
    </dgm:pt>
    <dgm:pt modelId="{076EBF02-B6D7-48C8-AF08-26CEF2836D34}" type="sibTrans" cxnId="{17437EF1-BDDB-477A-BA21-706C3665DB97}">
      <dgm:prSet/>
      <dgm:spPr/>
      <dgm:t>
        <a:bodyPr/>
        <a:lstStyle/>
        <a:p>
          <a:endParaRPr lang="zh-CN" altLang="en-US"/>
        </a:p>
      </dgm:t>
    </dgm:pt>
    <dgm:pt modelId="{A3226205-7E5F-4241-9768-49B61E4F1B86}">
      <dgm:prSet phldrT="[文本]" custT="1"/>
      <dgm:spPr>
        <a:solidFill>
          <a:schemeClr val="tx2">
            <a:lumMod val="75000"/>
          </a:schemeClr>
        </a:solidFill>
      </dgm:spPr>
      <dgm:t>
        <a:bodyPr/>
        <a:lstStyle/>
        <a:p>
          <a:r>
            <a:rPr lang="zh-CN" altLang="en-US" sz="2800" dirty="0"/>
            <a:t>政府</a:t>
          </a:r>
        </a:p>
      </dgm:t>
    </dgm:pt>
    <dgm:pt modelId="{9F5A2C73-AD2D-411B-89EF-9169820F033C}" type="parTrans" cxnId="{B57FED9C-8EC7-4892-8797-E08C490B28E5}">
      <dgm:prSet/>
      <dgm:spPr/>
      <dgm:t>
        <a:bodyPr/>
        <a:lstStyle/>
        <a:p>
          <a:endParaRPr lang="zh-CN" altLang="en-US"/>
        </a:p>
      </dgm:t>
    </dgm:pt>
    <dgm:pt modelId="{5973FEBE-997D-43DD-8140-FD243C553F26}" type="sibTrans" cxnId="{B57FED9C-8EC7-4892-8797-E08C490B28E5}">
      <dgm:prSet/>
      <dgm:spPr/>
      <dgm:t>
        <a:bodyPr/>
        <a:lstStyle/>
        <a:p>
          <a:endParaRPr lang="zh-CN" altLang="en-US"/>
        </a:p>
      </dgm:t>
    </dgm:pt>
    <dgm:pt modelId="{7964ECFD-D1E8-479A-B331-512975D57BD9}">
      <dgm:prSet phldrT="[文本]" custT="1"/>
      <dgm:spPr>
        <a:solidFill>
          <a:schemeClr val="tx2">
            <a:lumMod val="75000"/>
          </a:schemeClr>
        </a:solidFill>
      </dgm:spPr>
      <dgm:t>
        <a:bodyPr/>
        <a:lstStyle/>
        <a:p>
          <a:r>
            <a:rPr lang="zh-CN" altLang="en-US" sz="2000" b="1" dirty="0"/>
            <a:t>投入主体</a:t>
          </a:r>
          <a:r>
            <a:rPr lang="zh-CN" altLang="en-US" sz="2000" dirty="0">
              <a:solidFill>
                <a:srgbClr val="FF0000"/>
              </a:solidFill>
            </a:rPr>
            <a:t>（发券）</a:t>
          </a:r>
        </a:p>
      </dgm:t>
    </dgm:pt>
    <dgm:pt modelId="{533001A8-B0F7-4085-A5B1-B5334D07DA57}" type="parTrans" cxnId="{B5CC030D-E249-44B6-84DC-44F5E9756ACB}">
      <dgm:prSet/>
      <dgm:spPr/>
      <dgm:t>
        <a:bodyPr/>
        <a:lstStyle/>
        <a:p>
          <a:endParaRPr lang="zh-CN" altLang="en-US"/>
        </a:p>
      </dgm:t>
    </dgm:pt>
    <dgm:pt modelId="{8C379366-52A9-4B72-903C-E17B42C89161}" type="sibTrans" cxnId="{B5CC030D-E249-44B6-84DC-44F5E9756ACB}">
      <dgm:prSet/>
      <dgm:spPr/>
      <dgm:t>
        <a:bodyPr/>
        <a:lstStyle/>
        <a:p>
          <a:endParaRPr lang="zh-CN" altLang="en-US"/>
        </a:p>
      </dgm:t>
    </dgm:pt>
    <dgm:pt modelId="{62F1F385-84A8-CC4C-806E-F6575185170E}">
      <dgm:prSet phldrT="[文本]" custT="1"/>
      <dgm:spPr>
        <a:solidFill>
          <a:schemeClr val="accent1"/>
        </a:solidFill>
      </dgm:spPr>
      <dgm:t>
        <a:bodyPr/>
        <a:lstStyle/>
        <a:p>
          <a:r>
            <a:rPr lang="zh-CN" altLang="en-US" sz="2400" dirty="0"/>
            <a:t>科研机构</a:t>
          </a:r>
          <a:endParaRPr lang="zh-CN" altLang="en-US" sz="2400" dirty="0">
            <a:solidFill>
              <a:srgbClr val="FF0000"/>
            </a:solidFill>
          </a:endParaRPr>
        </a:p>
      </dgm:t>
    </dgm:pt>
    <dgm:pt modelId="{9CE74507-9225-BD42-93A0-9E06F5AF0D38}" type="parTrans" cxnId="{47408DD3-1828-1249-AFA2-5E51EEF8CA2E}">
      <dgm:prSet/>
      <dgm:spPr/>
      <dgm:t>
        <a:bodyPr/>
        <a:lstStyle/>
        <a:p>
          <a:endParaRPr lang="zh-CN" altLang="en-US"/>
        </a:p>
      </dgm:t>
    </dgm:pt>
    <dgm:pt modelId="{3EB2B9FF-C40F-654D-BA74-FAEDF18D3400}" type="sibTrans" cxnId="{47408DD3-1828-1249-AFA2-5E51EEF8CA2E}">
      <dgm:prSet/>
      <dgm:spPr/>
      <dgm:t>
        <a:bodyPr/>
        <a:lstStyle/>
        <a:p>
          <a:endParaRPr lang="zh-CN" altLang="en-US"/>
        </a:p>
      </dgm:t>
    </dgm:pt>
    <dgm:pt modelId="{C63BF063-73A7-DC4B-A3F9-EA6A2F2C4510}">
      <dgm:prSet phldrT="[文本]" custT="1"/>
      <dgm:spPr>
        <a:solidFill>
          <a:schemeClr val="accent1"/>
        </a:solidFill>
      </dgm:spPr>
      <dgm:t>
        <a:bodyPr/>
        <a:lstStyle/>
        <a:p>
          <a:r>
            <a:rPr lang="zh-CN" altLang="en-US" sz="2000" b="1" dirty="0"/>
            <a:t>服务主体</a:t>
          </a:r>
          <a:br>
            <a:rPr lang="zh-CN" altLang="en-US" sz="2000" b="1" dirty="0"/>
          </a:br>
          <a:r>
            <a:rPr lang="zh-CN" altLang="en-US" sz="2300" dirty="0">
              <a:solidFill>
                <a:srgbClr val="FF0000"/>
              </a:solidFill>
            </a:rPr>
            <a:t>（接券）</a:t>
          </a:r>
        </a:p>
      </dgm:t>
    </dgm:pt>
    <dgm:pt modelId="{AC4F427F-566E-884E-92B5-4F161B89FA0E}" type="parTrans" cxnId="{79226E75-06C2-8B43-9F9C-891FD0D8F836}">
      <dgm:prSet/>
      <dgm:spPr/>
      <dgm:t>
        <a:bodyPr/>
        <a:lstStyle/>
        <a:p>
          <a:endParaRPr lang="zh-CN" altLang="en-US"/>
        </a:p>
      </dgm:t>
    </dgm:pt>
    <dgm:pt modelId="{334421D5-BB4A-8A49-9106-E8CB566FED59}" type="sibTrans" cxnId="{79226E75-06C2-8B43-9F9C-891FD0D8F836}">
      <dgm:prSet/>
      <dgm:spPr/>
      <dgm:t>
        <a:bodyPr/>
        <a:lstStyle/>
        <a:p>
          <a:endParaRPr lang="zh-CN" altLang="en-US"/>
        </a:p>
      </dgm:t>
    </dgm:pt>
    <dgm:pt modelId="{07DEBFA7-7F9A-6547-846F-639156E3B721}" type="pres">
      <dgm:prSet presAssocID="{FD9171DB-F6BF-41BA-9F90-A47BB4234336}" presName="Name0" presStyleCnt="0">
        <dgm:presLayoutVars>
          <dgm:dir/>
          <dgm:animLvl val="lvl"/>
          <dgm:resizeHandles val="exact"/>
        </dgm:presLayoutVars>
      </dgm:prSet>
      <dgm:spPr/>
    </dgm:pt>
    <dgm:pt modelId="{0A42CB42-18DC-1F4B-975B-E803D553603B}" type="pres">
      <dgm:prSet presAssocID="{FD9171DB-F6BF-41BA-9F90-A47BB4234336}" presName="tSp" presStyleCnt="0"/>
      <dgm:spPr/>
    </dgm:pt>
    <dgm:pt modelId="{CA91B3FF-46B1-B14D-869D-5FDE24A26A73}" type="pres">
      <dgm:prSet presAssocID="{FD9171DB-F6BF-41BA-9F90-A47BB4234336}" presName="bSp" presStyleCnt="0"/>
      <dgm:spPr/>
    </dgm:pt>
    <dgm:pt modelId="{C84040B0-25C2-0041-8ECC-7EF170EB14B9}" type="pres">
      <dgm:prSet presAssocID="{FD9171DB-F6BF-41BA-9F90-A47BB4234336}" presName="process" presStyleCnt="0"/>
      <dgm:spPr/>
    </dgm:pt>
    <dgm:pt modelId="{414CF943-B499-254D-BFE6-30E1621CB8ED}" type="pres">
      <dgm:prSet presAssocID="{8B128901-185A-4346-8314-89C456C5CA37}" presName="composite1" presStyleCnt="0"/>
      <dgm:spPr/>
    </dgm:pt>
    <dgm:pt modelId="{7AF27C5E-F752-6D46-937F-2C5695B7B750}" type="pres">
      <dgm:prSet presAssocID="{8B128901-185A-4346-8314-89C456C5CA37}" presName="dummyNode1" presStyleLbl="node1" presStyleIdx="0" presStyleCnt="3"/>
      <dgm:spPr/>
    </dgm:pt>
    <dgm:pt modelId="{CA8EC1BE-6754-394C-8F1F-96F5F042CB03}" type="pres">
      <dgm:prSet presAssocID="{8B128901-185A-4346-8314-89C456C5CA37}" presName="childNode1" presStyleLbl="bgAcc1" presStyleIdx="0" presStyleCnt="3">
        <dgm:presLayoutVars>
          <dgm:bulletEnabled val="1"/>
        </dgm:presLayoutVars>
      </dgm:prSet>
      <dgm:spPr/>
    </dgm:pt>
    <dgm:pt modelId="{9D52F451-8A67-FB4B-B572-09E87B541B78}" type="pres">
      <dgm:prSet presAssocID="{8B128901-185A-4346-8314-89C456C5CA37}" presName="childNode1tx" presStyleLbl="bgAcc1" presStyleIdx="0" presStyleCnt="3">
        <dgm:presLayoutVars>
          <dgm:bulletEnabled val="1"/>
        </dgm:presLayoutVars>
      </dgm:prSet>
      <dgm:spPr/>
    </dgm:pt>
    <dgm:pt modelId="{E8B7CD51-B72E-964B-AB2F-FF2655517B46}" type="pres">
      <dgm:prSet presAssocID="{8B128901-185A-4346-8314-89C456C5CA37}" presName="parentNode1" presStyleLbl="node1" presStyleIdx="0" presStyleCnt="3">
        <dgm:presLayoutVars>
          <dgm:chMax val="1"/>
          <dgm:bulletEnabled val="1"/>
        </dgm:presLayoutVars>
      </dgm:prSet>
      <dgm:spPr/>
    </dgm:pt>
    <dgm:pt modelId="{BE8BA956-9341-3F42-BBBF-A73EC1C415EA}" type="pres">
      <dgm:prSet presAssocID="{8B128901-185A-4346-8314-89C456C5CA37}" presName="connSite1" presStyleCnt="0"/>
      <dgm:spPr/>
    </dgm:pt>
    <dgm:pt modelId="{2ACB1849-07CD-994D-9136-67988F04CB2D}" type="pres">
      <dgm:prSet presAssocID="{21E509E4-4145-4A96-8C1A-E7747DDF51A5}" presName="Name9" presStyleLbl="sibTrans2D1" presStyleIdx="0" presStyleCnt="2"/>
      <dgm:spPr/>
    </dgm:pt>
    <dgm:pt modelId="{2C5B6843-CDA2-E049-AF30-BB2B7FCEC4DD}" type="pres">
      <dgm:prSet presAssocID="{A3226205-7E5F-4241-9768-49B61E4F1B86}" presName="composite2" presStyleCnt="0"/>
      <dgm:spPr/>
    </dgm:pt>
    <dgm:pt modelId="{D716D0A8-5147-1542-A05C-7041E3295131}" type="pres">
      <dgm:prSet presAssocID="{A3226205-7E5F-4241-9768-49B61E4F1B86}" presName="dummyNode2" presStyleLbl="node1" presStyleIdx="0" presStyleCnt="3"/>
      <dgm:spPr/>
    </dgm:pt>
    <dgm:pt modelId="{C1DFD350-2FB9-F34A-AF62-E8D4FA569A24}" type="pres">
      <dgm:prSet presAssocID="{A3226205-7E5F-4241-9768-49B61E4F1B86}" presName="childNode2" presStyleLbl="bgAcc1" presStyleIdx="1" presStyleCnt="3">
        <dgm:presLayoutVars>
          <dgm:bulletEnabled val="1"/>
        </dgm:presLayoutVars>
      </dgm:prSet>
      <dgm:spPr/>
    </dgm:pt>
    <dgm:pt modelId="{60805E55-9920-5F44-B431-FFADAAB98CE0}" type="pres">
      <dgm:prSet presAssocID="{A3226205-7E5F-4241-9768-49B61E4F1B86}" presName="childNode2tx" presStyleLbl="bgAcc1" presStyleIdx="1" presStyleCnt="3">
        <dgm:presLayoutVars>
          <dgm:bulletEnabled val="1"/>
        </dgm:presLayoutVars>
      </dgm:prSet>
      <dgm:spPr/>
    </dgm:pt>
    <dgm:pt modelId="{F1F1F677-F57E-D547-8468-E130C2A733C5}" type="pres">
      <dgm:prSet presAssocID="{A3226205-7E5F-4241-9768-49B61E4F1B86}" presName="parentNode2" presStyleLbl="node1" presStyleIdx="1" presStyleCnt="3">
        <dgm:presLayoutVars>
          <dgm:chMax val="0"/>
          <dgm:bulletEnabled val="1"/>
        </dgm:presLayoutVars>
      </dgm:prSet>
      <dgm:spPr/>
    </dgm:pt>
    <dgm:pt modelId="{25FF89FC-AD99-D749-815C-CFB1E3CC7292}" type="pres">
      <dgm:prSet presAssocID="{A3226205-7E5F-4241-9768-49B61E4F1B86}" presName="connSite2" presStyleCnt="0"/>
      <dgm:spPr/>
    </dgm:pt>
    <dgm:pt modelId="{F78BA65B-76DD-E047-95F7-E41F99A27803}" type="pres">
      <dgm:prSet presAssocID="{5973FEBE-997D-43DD-8140-FD243C553F26}" presName="Name18" presStyleLbl="sibTrans2D1" presStyleIdx="1" presStyleCnt="2"/>
      <dgm:spPr/>
    </dgm:pt>
    <dgm:pt modelId="{23A94A71-8CB4-4441-9CAD-E1434C268C05}" type="pres">
      <dgm:prSet presAssocID="{62F1F385-84A8-CC4C-806E-F6575185170E}" presName="composite1" presStyleCnt="0"/>
      <dgm:spPr/>
    </dgm:pt>
    <dgm:pt modelId="{2AE58547-B35F-3E4F-9092-1C559536E64D}" type="pres">
      <dgm:prSet presAssocID="{62F1F385-84A8-CC4C-806E-F6575185170E}" presName="dummyNode1" presStyleLbl="node1" presStyleIdx="1" presStyleCnt="3"/>
      <dgm:spPr/>
    </dgm:pt>
    <dgm:pt modelId="{31031F9D-6002-004A-AF56-C849744E1092}" type="pres">
      <dgm:prSet presAssocID="{62F1F385-84A8-CC4C-806E-F6575185170E}" presName="childNode1" presStyleLbl="bgAcc1" presStyleIdx="2" presStyleCnt="3">
        <dgm:presLayoutVars>
          <dgm:bulletEnabled val="1"/>
        </dgm:presLayoutVars>
      </dgm:prSet>
      <dgm:spPr/>
    </dgm:pt>
    <dgm:pt modelId="{A82476B8-2B89-2848-B4D6-45B60E72BBCB}" type="pres">
      <dgm:prSet presAssocID="{62F1F385-84A8-CC4C-806E-F6575185170E}" presName="childNode1tx" presStyleLbl="bgAcc1" presStyleIdx="2" presStyleCnt="3">
        <dgm:presLayoutVars>
          <dgm:bulletEnabled val="1"/>
        </dgm:presLayoutVars>
      </dgm:prSet>
      <dgm:spPr/>
    </dgm:pt>
    <dgm:pt modelId="{CD0912FF-B3A7-2B46-B2B7-F44F6C82D677}" type="pres">
      <dgm:prSet presAssocID="{62F1F385-84A8-CC4C-806E-F6575185170E}" presName="parentNode1" presStyleLbl="node1" presStyleIdx="2" presStyleCnt="3">
        <dgm:presLayoutVars>
          <dgm:chMax val="1"/>
          <dgm:bulletEnabled val="1"/>
        </dgm:presLayoutVars>
      </dgm:prSet>
      <dgm:spPr/>
    </dgm:pt>
    <dgm:pt modelId="{4178BDB5-5985-5349-8AD2-B5C89976B4C5}" type="pres">
      <dgm:prSet presAssocID="{62F1F385-84A8-CC4C-806E-F6575185170E}" presName="connSite1" presStyleCnt="0"/>
      <dgm:spPr/>
    </dgm:pt>
  </dgm:ptLst>
  <dgm:cxnLst>
    <dgm:cxn modelId="{B5CC030D-E249-44B6-84DC-44F5E9756ACB}" srcId="{A3226205-7E5F-4241-9768-49B61E4F1B86}" destId="{7964ECFD-D1E8-479A-B331-512975D57BD9}" srcOrd="0" destOrd="0" parTransId="{533001A8-B0F7-4085-A5B1-B5334D07DA57}" sibTransId="{8C379366-52A9-4B72-903C-E17B42C89161}"/>
    <dgm:cxn modelId="{7AD99812-E12A-4FAC-9928-A2FA308439C0}" srcId="{FD9171DB-F6BF-41BA-9F90-A47BB4234336}" destId="{8B128901-185A-4346-8314-89C456C5CA37}" srcOrd="0" destOrd="0" parTransId="{9C292703-DD91-4430-BB0F-8131440F561A}" sibTransId="{21E509E4-4145-4A96-8C1A-E7747DDF51A5}"/>
    <dgm:cxn modelId="{1F74663B-0993-C140-9294-34EF1E91790F}" type="presOf" srcId="{21E509E4-4145-4A96-8C1A-E7747DDF51A5}" destId="{2ACB1849-07CD-994D-9136-67988F04CB2D}" srcOrd="0" destOrd="0" presId="urn:microsoft.com/office/officeart/2005/8/layout/hProcess4"/>
    <dgm:cxn modelId="{581DE33D-438F-6C46-B3C8-FD5D9585A197}" type="presOf" srcId="{C63BF063-73A7-DC4B-A3F9-EA6A2F2C4510}" destId="{A82476B8-2B89-2848-B4D6-45B60E72BBCB}" srcOrd="1" destOrd="0" presId="urn:microsoft.com/office/officeart/2005/8/layout/hProcess4"/>
    <dgm:cxn modelId="{500A253F-CD63-C547-B9F6-D598F7E68CDF}" type="presOf" srcId="{62F1F385-84A8-CC4C-806E-F6575185170E}" destId="{CD0912FF-B3A7-2B46-B2B7-F44F6C82D677}" srcOrd="0" destOrd="0" presId="urn:microsoft.com/office/officeart/2005/8/layout/hProcess4"/>
    <dgm:cxn modelId="{44CA785E-9704-5442-8BD3-6FFAF7ACEFF8}" type="presOf" srcId="{A3226205-7E5F-4241-9768-49B61E4F1B86}" destId="{F1F1F677-F57E-D547-8468-E130C2A733C5}" srcOrd="0" destOrd="0" presId="urn:microsoft.com/office/officeart/2005/8/layout/hProcess4"/>
    <dgm:cxn modelId="{79226E75-06C2-8B43-9F9C-891FD0D8F836}" srcId="{62F1F385-84A8-CC4C-806E-F6575185170E}" destId="{C63BF063-73A7-DC4B-A3F9-EA6A2F2C4510}" srcOrd="0" destOrd="0" parTransId="{AC4F427F-566E-884E-92B5-4F161B89FA0E}" sibTransId="{334421D5-BB4A-8A49-9106-E8CB566FED59}"/>
    <dgm:cxn modelId="{60399C58-4D35-844E-99F5-7EAB97F0350A}" type="presOf" srcId="{FD9171DB-F6BF-41BA-9F90-A47BB4234336}" destId="{07DEBFA7-7F9A-6547-846F-639156E3B721}" srcOrd="0" destOrd="0" presId="urn:microsoft.com/office/officeart/2005/8/layout/hProcess4"/>
    <dgm:cxn modelId="{8A0CBC98-2892-1743-930F-4146CF8464C5}" type="presOf" srcId="{7964ECFD-D1E8-479A-B331-512975D57BD9}" destId="{C1DFD350-2FB9-F34A-AF62-E8D4FA569A24}" srcOrd="0" destOrd="0" presId="urn:microsoft.com/office/officeart/2005/8/layout/hProcess4"/>
    <dgm:cxn modelId="{B57FED9C-8EC7-4892-8797-E08C490B28E5}" srcId="{FD9171DB-F6BF-41BA-9F90-A47BB4234336}" destId="{A3226205-7E5F-4241-9768-49B61E4F1B86}" srcOrd="1" destOrd="0" parTransId="{9F5A2C73-AD2D-411B-89EF-9169820F033C}" sibTransId="{5973FEBE-997D-43DD-8140-FD243C553F26}"/>
    <dgm:cxn modelId="{1CB9D6C7-F4B9-C441-929E-F50C3B0F4D57}" type="presOf" srcId="{7964ECFD-D1E8-479A-B331-512975D57BD9}" destId="{60805E55-9920-5F44-B431-FFADAAB98CE0}" srcOrd="1" destOrd="0" presId="urn:microsoft.com/office/officeart/2005/8/layout/hProcess4"/>
    <dgm:cxn modelId="{47408DD3-1828-1249-AFA2-5E51EEF8CA2E}" srcId="{FD9171DB-F6BF-41BA-9F90-A47BB4234336}" destId="{62F1F385-84A8-CC4C-806E-F6575185170E}" srcOrd="2" destOrd="0" parTransId="{9CE74507-9225-BD42-93A0-9E06F5AF0D38}" sibTransId="{3EB2B9FF-C40F-654D-BA74-FAEDF18D3400}"/>
    <dgm:cxn modelId="{98C5FFD5-9525-FC46-AB0E-8DFDF1E635CE}" type="presOf" srcId="{6E41F55E-9330-4C9E-A22F-558129E44C82}" destId="{CA8EC1BE-6754-394C-8F1F-96F5F042CB03}" srcOrd="0" destOrd="0" presId="urn:microsoft.com/office/officeart/2005/8/layout/hProcess4"/>
    <dgm:cxn modelId="{8C9BD6E6-72AE-5B4F-9FEF-178A4807C46B}" type="presOf" srcId="{C63BF063-73A7-DC4B-A3F9-EA6A2F2C4510}" destId="{31031F9D-6002-004A-AF56-C849744E1092}" srcOrd="0" destOrd="0" presId="urn:microsoft.com/office/officeart/2005/8/layout/hProcess4"/>
    <dgm:cxn modelId="{FF4870EB-5319-4E42-9196-2335A22B0C26}" type="presOf" srcId="{8B128901-185A-4346-8314-89C456C5CA37}" destId="{E8B7CD51-B72E-964B-AB2F-FF2655517B46}" srcOrd="0" destOrd="0" presId="urn:microsoft.com/office/officeart/2005/8/layout/hProcess4"/>
    <dgm:cxn modelId="{5BDA8FEF-2DD9-AC4F-8349-D4FA0AD28453}" type="presOf" srcId="{6E41F55E-9330-4C9E-A22F-558129E44C82}" destId="{9D52F451-8A67-FB4B-B572-09E87B541B78}" srcOrd="1" destOrd="0" presId="urn:microsoft.com/office/officeart/2005/8/layout/hProcess4"/>
    <dgm:cxn modelId="{17437EF1-BDDB-477A-BA21-706C3665DB97}" srcId="{8B128901-185A-4346-8314-89C456C5CA37}" destId="{6E41F55E-9330-4C9E-A22F-558129E44C82}" srcOrd="0" destOrd="0" parTransId="{C460DF0A-E056-418F-9928-256115A7D12D}" sibTransId="{076EBF02-B6D7-48C8-AF08-26CEF2836D34}"/>
    <dgm:cxn modelId="{C220B4FB-308E-C045-8DD9-14B3BB017676}" type="presOf" srcId="{5973FEBE-997D-43DD-8140-FD243C553F26}" destId="{F78BA65B-76DD-E047-95F7-E41F99A27803}" srcOrd="0" destOrd="0" presId="urn:microsoft.com/office/officeart/2005/8/layout/hProcess4"/>
    <dgm:cxn modelId="{D57D2090-5423-3547-81D0-6791F69A44FD}" type="presParOf" srcId="{07DEBFA7-7F9A-6547-846F-639156E3B721}" destId="{0A42CB42-18DC-1F4B-975B-E803D553603B}" srcOrd="0" destOrd="0" presId="urn:microsoft.com/office/officeart/2005/8/layout/hProcess4"/>
    <dgm:cxn modelId="{5F77A1DF-2BE3-5B46-AFEC-DC34DB9415C8}" type="presParOf" srcId="{07DEBFA7-7F9A-6547-846F-639156E3B721}" destId="{CA91B3FF-46B1-B14D-869D-5FDE24A26A73}" srcOrd="1" destOrd="0" presId="urn:microsoft.com/office/officeart/2005/8/layout/hProcess4"/>
    <dgm:cxn modelId="{AC7B7A42-FD4B-5D40-AF48-DE962552CBCB}" type="presParOf" srcId="{07DEBFA7-7F9A-6547-846F-639156E3B721}" destId="{C84040B0-25C2-0041-8ECC-7EF170EB14B9}" srcOrd="2" destOrd="0" presId="urn:microsoft.com/office/officeart/2005/8/layout/hProcess4"/>
    <dgm:cxn modelId="{E1BF14E4-5AB6-6145-AED3-9EAFF4F147E7}" type="presParOf" srcId="{C84040B0-25C2-0041-8ECC-7EF170EB14B9}" destId="{414CF943-B499-254D-BFE6-30E1621CB8ED}" srcOrd="0" destOrd="0" presId="urn:microsoft.com/office/officeart/2005/8/layout/hProcess4"/>
    <dgm:cxn modelId="{8676ABC2-839F-0442-80CD-1EB42A55B394}" type="presParOf" srcId="{414CF943-B499-254D-BFE6-30E1621CB8ED}" destId="{7AF27C5E-F752-6D46-937F-2C5695B7B750}" srcOrd="0" destOrd="0" presId="urn:microsoft.com/office/officeart/2005/8/layout/hProcess4"/>
    <dgm:cxn modelId="{29935301-B5E1-334E-B753-CF9B26663679}" type="presParOf" srcId="{414CF943-B499-254D-BFE6-30E1621CB8ED}" destId="{CA8EC1BE-6754-394C-8F1F-96F5F042CB03}" srcOrd="1" destOrd="0" presId="urn:microsoft.com/office/officeart/2005/8/layout/hProcess4"/>
    <dgm:cxn modelId="{2C1E62E5-E5E8-5D46-AA2A-7F5E20592412}" type="presParOf" srcId="{414CF943-B499-254D-BFE6-30E1621CB8ED}" destId="{9D52F451-8A67-FB4B-B572-09E87B541B78}" srcOrd="2" destOrd="0" presId="urn:microsoft.com/office/officeart/2005/8/layout/hProcess4"/>
    <dgm:cxn modelId="{673D3AEE-397D-6E4D-837A-6042295B0E4D}" type="presParOf" srcId="{414CF943-B499-254D-BFE6-30E1621CB8ED}" destId="{E8B7CD51-B72E-964B-AB2F-FF2655517B46}" srcOrd="3" destOrd="0" presId="urn:microsoft.com/office/officeart/2005/8/layout/hProcess4"/>
    <dgm:cxn modelId="{501EF660-8E07-E646-B7E2-A23540D20A02}" type="presParOf" srcId="{414CF943-B499-254D-BFE6-30E1621CB8ED}" destId="{BE8BA956-9341-3F42-BBBF-A73EC1C415EA}" srcOrd="4" destOrd="0" presId="urn:microsoft.com/office/officeart/2005/8/layout/hProcess4"/>
    <dgm:cxn modelId="{EA535B69-72A5-F54C-AE61-3F5C76C9BFEF}" type="presParOf" srcId="{C84040B0-25C2-0041-8ECC-7EF170EB14B9}" destId="{2ACB1849-07CD-994D-9136-67988F04CB2D}" srcOrd="1" destOrd="0" presId="urn:microsoft.com/office/officeart/2005/8/layout/hProcess4"/>
    <dgm:cxn modelId="{A2DCCC77-EF16-3C48-8C19-E20810696DE9}" type="presParOf" srcId="{C84040B0-25C2-0041-8ECC-7EF170EB14B9}" destId="{2C5B6843-CDA2-E049-AF30-BB2B7FCEC4DD}" srcOrd="2" destOrd="0" presId="urn:microsoft.com/office/officeart/2005/8/layout/hProcess4"/>
    <dgm:cxn modelId="{AABD0BF6-7B04-D54C-87F8-FE734FEAA2AE}" type="presParOf" srcId="{2C5B6843-CDA2-E049-AF30-BB2B7FCEC4DD}" destId="{D716D0A8-5147-1542-A05C-7041E3295131}" srcOrd="0" destOrd="0" presId="urn:microsoft.com/office/officeart/2005/8/layout/hProcess4"/>
    <dgm:cxn modelId="{DDC99C07-AC98-634E-9AC8-85BFFB3B0C63}" type="presParOf" srcId="{2C5B6843-CDA2-E049-AF30-BB2B7FCEC4DD}" destId="{C1DFD350-2FB9-F34A-AF62-E8D4FA569A24}" srcOrd="1" destOrd="0" presId="urn:microsoft.com/office/officeart/2005/8/layout/hProcess4"/>
    <dgm:cxn modelId="{F2921C97-47C1-6E4E-81A8-D2D20B075091}" type="presParOf" srcId="{2C5B6843-CDA2-E049-AF30-BB2B7FCEC4DD}" destId="{60805E55-9920-5F44-B431-FFADAAB98CE0}" srcOrd="2" destOrd="0" presId="urn:microsoft.com/office/officeart/2005/8/layout/hProcess4"/>
    <dgm:cxn modelId="{A421D4BE-4280-CB45-8174-C9ABFD685CBB}" type="presParOf" srcId="{2C5B6843-CDA2-E049-AF30-BB2B7FCEC4DD}" destId="{F1F1F677-F57E-D547-8468-E130C2A733C5}" srcOrd="3" destOrd="0" presId="urn:microsoft.com/office/officeart/2005/8/layout/hProcess4"/>
    <dgm:cxn modelId="{3446D9CF-7D88-A249-B6F0-C4652D32658E}" type="presParOf" srcId="{2C5B6843-CDA2-E049-AF30-BB2B7FCEC4DD}" destId="{25FF89FC-AD99-D749-815C-CFB1E3CC7292}" srcOrd="4" destOrd="0" presId="urn:microsoft.com/office/officeart/2005/8/layout/hProcess4"/>
    <dgm:cxn modelId="{BC48C44C-1C4B-E64F-9BBB-B35C4379E6DA}" type="presParOf" srcId="{C84040B0-25C2-0041-8ECC-7EF170EB14B9}" destId="{F78BA65B-76DD-E047-95F7-E41F99A27803}" srcOrd="3" destOrd="0" presId="urn:microsoft.com/office/officeart/2005/8/layout/hProcess4"/>
    <dgm:cxn modelId="{B12DE07F-D5AD-4E4D-AAD2-CCD2C5F845B3}" type="presParOf" srcId="{C84040B0-25C2-0041-8ECC-7EF170EB14B9}" destId="{23A94A71-8CB4-4441-9CAD-E1434C268C05}" srcOrd="4" destOrd="0" presId="urn:microsoft.com/office/officeart/2005/8/layout/hProcess4"/>
    <dgm:cxn modelId="{E8ABD6BB-995C-3A46-91F7-01FF747804AB}" type="presParOf" srcId="{23A94A71-8CB4-4441-9CAD-E1434C268C05}" destId="{2AE58547-B35F-3E4F-9092-1C559536E64D}" srcOrd="0" destOrd="0" presId="urn:microsoft.com/office/officeart/2005/8/layout/hProcess4"/>
    <dgm:cxn modelId="{01E34CF1-29CB-AD41-91A6-71F77E0ED8C8}" type="presParOf" srcId="{23A94A71-8CB4-4441-9CAD-E1434C268C05}" destId="{31031F9D-6002-004A-AF56-C849744E1092}" srcOrd="1" destOrd="0" presId="urn:microsoft.com/office/officeart/2005/8/layout/hProcess4"/>
    <dgm:cxn modelId="{F043F780-A1FC-F24A-9320-D6EDAE4E081B}" type="presParOf" srcId="{23A94A71-8CB4-4441-9CAD-E1434C268C05}" destId="{A82476B8-2B89-2848-B4D6-45B60E72BBCB}" srcOrd="2" destOrd="0" presId="urn:microsoft.com/office/officeart/2005/8/layout/hProcess4"/>
    <dgm:cxn modelId="{FD2199A6-5CA8-BF42-8404-FB984997F4E7}" type="presParOf" srcId="{23A94A71-8CB4-4441-9CAD-E1434C268C05}" destId="{CD0912FF-B3A7-2B46-B2B7-F44F6C82D677}" srcOrd="3" destOrd="0" presId="urn:microsoft.com/office/officeart/2005/8/layout/hProcess4"/>
    <dgm:cxn modelId="{9400C664-2B3E-3648-901B-43FA612A45E1}" type="presParOf" srcId="{23A94A71-8CB4-4441-9CAD-E1434C268C05}" destId="{4178BDB5-5985-5349-8AD2-B5C89976B4C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0A031-8225-DC44-A9D7-B2C841B4B67A}" type="doc">
      <dgm:prSet loTypeId="urn:microsoft.com/office/officeart/2009/3/layout/PhasedProcess" loCatId="list" qsTypeId="urn:microsoft.com/office/officeart/2005/8/quickstyle/simple4" qsCatId="simple" csTypeId="urn:microsoft.com/office/officeart/2005/8/colors/accent1_2" csCatId="accent1" phldr="1"/>
      <dgm:spPr/>
      <dgm:t>
        <a:bodyPr/>
        <a:lstStyle/>
        <a:p>
          <a:endParaRPr lang="zh-CN" altLang="en-US"/>
        </a:p>
      </dgm:t>
    </dgm:pt>
    <dgm:pt modelId="{95C6C310-37BC-DD4D-9D99-F36065B4A47F}">
      <dgm:prSet custT="1"/>
      <dgm:spPr/>
      <dgm:t>
        <a:bodyPr/>
        <a:lstStyle/>
        <a:p>
          <a:pPr rtl="0"/>
          <a:r>
            <a:rPr lang="zh-CN" altLang="en-US" sz="2400" b="1" dirty="0"/>
            <a:t>三及时</a:t>
          </a:r>
          <a:endParaRPr lang="zh-CN" altLang="en-US" sz="2400" dirty="0"/>
        </a:p>
      </dgm:t>
    </dgm:pt>
    <dgm:pt modelId="{B94C7E36-5F34-F04E-BB5E-6C1175F1F227}" type="parTrans" cxnId="{8C579804-CEA8-814E-9654-7757E4C3918D}">
      <dgm:prSet/>
      <dgm:spPr/>
      <dgm:t>
        <a:bodyPr/>
        <a:lstStyle/>
        <a:p>
          <a:endParaRPr lang="zh-CN" altLang="en-US"/>
        </a:p>
      </dgm:t>
    </dgm:pt>
    <dgm:pt modelId="{2E3BC7C3-1A81-CD43-8C4F-16B931375A7D}" type="sibTrans" cxnId="{8C579804-CEA8-814E-9654-7757E4C3918D}">
      <dgm:prSet/>
      <dgm:spPr/>
      <dgm:t>
        <a:bodyPr/>
        <a:lstStyle/>
        <a:p>
          <a:endParaRPr lang="zh-CN" altLang="en-US"/>
        </a:p>
      </dgm:t>
    </dgm:pt>
    <dgm:pt modelId="{2BB6A5FB-7205-1544-8200-6A92EAD7076E}">
      <dgm:prSet custT="1"/>
      <dgm:spPr/>
      <dgm:t>
        <a:bodyPr/>
        <a:lstStyle/>
        <a:p>
          <a:pPr rtl="0"/>
          <a:r>
            <a:rPr lang="zh-CN" altLang="en-US" sz="1800" b="1" dirty="0"/>
            <a:t>更新信息</a:t>
          </a:r>
          <a:endParaRPr lang="zh-CN" altLang="en-US" sz="1800" dirty="0"/>
        </a:p>
      </dgm:t>
    </dgm:pt>
    <dgm:pt modelId="{7E2A775E-42A7-564D-A658-5776B2C886D8}" type="parTrans" cxnId="{FEACABA6-E958-D74B-86AC-10CC8EEB4332}">
      <dgm:prSet/>
      <dgm:spPr/>
      <dgm:t>
        <a:bodyPr/>
        <a:lstStyle/>
        <a:p>
          <a:endParaRPr lang="zh-CN" altLang="en-US"/>
        </a:p>
      </dgm:t>
    </dgm:pt>
    <dgm:pt modelId="{52261C34-24C5-5B40-BCC7-AEB566FF1888}" type="sibTrans" cxnId="{FEACABA6-E958-D74B-86AC-10CC8EEB4332}">
      <dgm:prSet/>
      <dgm:spPr/>
      <dgm:t>
        <a:bodyPr/>
        <a:lstStyle/>
        <a:p>
          <a:endParaRPr lang="zh-CN" altLang="en-US"/>
        </a:p>
      </dgm:t>
    </dgm:pt>
    <dgm:pt modelId="{68C00B18-BD93-FE48-BCF0-50B7DB7444DD}">
      <dgm:prSet custT="1"/>
      <dgm:spPr/>
      <dgm:t>
        <a:bodyPr/>
        <a:lstStyle/>
        <a:p>
          <a:pPr rtl="0"/>
          <a:r>
            <a:rPr lang="zh-CN" altLang="en-US" sz="1800" b="1" dirty="0"/>
            <a:t>提供服务</a:t>
          </a:r>
          <a:endParaRPr lang="zh-CN" altLang="en-US" sz="1800" dirty="0"/>
        </a:p>
      </dgm:t>
    </dgm:pt>
    <dgm:pt modelId="{39B4F0E6-1E5F-E643-8158-CC05D593CB55}" type="parTrans" cxnId="{CFDF699D-E86B-9046-B960-C3F8A14A092C}">
      <dgm:prSet/>
      <dgm:spPr/>
      <dgm:t>
        <a:bodyPr/>
        <a:lstStyle/>
        <a:p>
          <a:endParaRPr lang="zh-CN" altLang="en-US"/>
        </a:p>
      </dgm:t>
    </dgm:pt>
    <dgm:pt modelId="{46777F08-4C5C-E644-A8B6-61B3FC136A3B}" type="sibTrans" cxnId="{CFDF699D-E86B-9046-B960-C3F8A14A092C}">
      <dgm:prSet/>
      <dgm:spPr/>
      <dgm:t>
        <a:bodyPr/>
        <a:lstStyle/>
        <a:p>
          <a:endParaRPr lang="zh-CN" altLang="en-US"/>
        </a:p>
      </dgm:t>
    </dgm:pt>
    <dgm:pt modelId="{E75A8E81-C341-9147-BDC5-075BB0B00AF1}">
      <dgm:prSet custT="1"/>
      <dgm:spPr/>
      <dgm:t>
        <a:bodyPr/>
        <a:lstStyle/>
        <a:p>
          <a:pPr rtl="0"/>
          <a:r>
            <a:rPr lang="zh-CN" altLang="en-US" sz="1800" b="1" dirty="0"/>
            <a:t>提供证据</a:t>
          </a:r>
          <a:endParaRPr lang="zh-CN" altLang="en-US" sz="1800" dirty="0"/>
        </a:p>
      </dgm:t>
    </dgm:pt>
    <dgm:pt modelId="{5853C66C-2574-7045-8369-938442B49518}" type="parTrans" cxnId="{33571B00-6A2E-674A-8A05-F6085385F7BD}">
      <dgm:prSet/>
      <dgm:spPr/>
      <dgm:t>
        <a:bodyPr/>
        <a:lstStyle/>
        <a:p>
          <a:endParaRPr lang="zh-CN" altLang="en-US"/>
        </a:p>
      </dgm:t>
    </dgm:pt>
    <dgm:pt modelId="{EC2A0E84-BAD1-024D-B664-9DFA4ACD8ABA}" type="sibTrans" cxnId="{33571B00-6A2E-674A-8A05-F6085385F7BD}">
      <dgm:prSet/>
      <dgm:spPr/>
      <dgm:t>
        <a:bodyPr/>
        <a:lstStyle/>
        <a:p>
          <a:endParaRPr lang="zh-CN" altLang="en-US"/>
        </a:p>
      </dgm:t>
    </dgm:pt>
    <dgm:pt modelId="{E0EDE568-BAB6-A54D-B5AD-24CA6D20FD3D}">
      <dgm:prSet custT="1"/>
      <dgm:spPr/>
      <dgm:t>
        <a:bodyPr/>
        <a:lstStyle/>
        <a:p>
          <a:pPr rtl="0"/>
          <a:r>
            <a:rPr lang="zh-CN" altLang="en-US" sz="2400" b="1" dirty="0"/>
            <a:t>二确保</a:t>
          </a:r>
          <a:endParaRPr lang="zh-CN" altLang="en-US" sz="2400" dirty="0"/>
        </a:p>
      </dgm:t>
    </dgm:pt>
    <dgm:pt modelId="{47D0C323-D1D1-A54B-90E8-9971B3331385}" type="parTrans" cxnId="{4B4B22FB-9779-794A-B774-B3FB089C24AD}">
      <dgm:prSet/>
      <dgm:spPr/>
      <dgm:t>
        <a:bodyPr/>
        <a:lstStyle/>
        <a:p>
          <a:endParaRPr lang="zh-CN" altLang="en-US"/>
        </a:p>
      </dgm:t>
    </dgm:pt>
    <dgm:pt modelId="{5A6600E5-8DA1-F946-A4D3-E7ED4DD1D66A}" type="sibTrans" cxnId="{4B4B22FB-9779-794A-B774-B3FB089C24AD}">
      <dgm:prSet/>
      <dgm:spPr/>
      <dgm:t>
        <a:bodyPr/>
        <a:lstStyle/>
        <a:p>
          <a:endParaRPr lang="zh-CN" altLang="en-US"/>
        </a:p>
      </dgm:t>
    </dgm:pt>
    <dgm:pt modelId="{3D4FC3D2-D1FA-D642-9A33-5B1A072E2BC5}">
      <dgm:prSet/>
      <dgm:spPr/>
      <dgm:t>
        <a:bodyPr/>
        <a:lstStyle/>
        <a:p>
          <a:pPr rtl="0"/>
          <a:r>
            <a:rPr lang="zh-CN" altLang="en-US" b="1" dirty="0"/>
            <a:t>服务质量</a:t>
          </a:r>
          <a:endParaRPr lang="zh-CN" altLang="en-US" dirty="0"/>
        </a:p>
      </dgm:t>
    </dgm:pt>
    <dgm:pt modelId="{AAE6C215-7A09-3547-A02F-B6DCF9C60A09}" type="parTrans" cxnId="{1F6AE79F-F085-A846-BCD6-8878478BA59E}">
      <dgm:prSet/>
      <dgm:spPr/>
      <dgm:t>
        <a:bodyPr/>
        <a:lstStyle/>
        <a:p>
          <a:endParaRPr lang="zh-CN" altLang="en-US"/>
        </a:p>
      </dgm:t>
    </dgm:pt>
    <dgm:pt modelId="{9083CEFA-AE8D-B347-B1BC-1A961B553384}" type="sibTrans" cxnId="{1F6AE79F-F085-A846-BCD6-8878478BA59E}">
      <dgm:prSet/>
      <dgm:spPr/>
      <dgm:t>
        <a:bodyPr/>
        <a:lstStyle/>
        <a:p>
          <a:endParaRPr lang="zh-CN" altLang="en-US"/>
        </a:p>
      </dgm:t>
    </dgm:pt>
    <dgm:pt modelId="{ECE27964-E540-2049-9819-A2F04439C34E}">
      <dgm:prSet/>
      <dgm:spPr/>
      <dgm:t>
        <a:bodyPr/>
        <a:lstStyle/>
        <a:p>
          <a:pPr rtl="0"/>
          <a:r>
            <a:rPr lang="zh-CN" altLang="en-US" b="1" dirty="0"/>
            <a:t>服务真实</a:t>
          </a:r>
          <a:endParaRPr lang="zh-CN" altLang="en-US" dirty="0"/>
        </a:p>
      </dgm:t>
    </dgm:pt>
    <dgm:pt modelId="{77D0DC52-6548-CC4C-8E9C-47A5CD99FB33}" type="parTrans" cxnId="{95D660FE-9E75-2840-B538-AE90DB426C71}">
      <dgm:prSet/>
      <dgm:spPr/>
      <dgm:t>
        <a:bodyPr/>
        <a:lstStyle/>
        <a:p>
          <a:endParaRPr lang="zh-CN" altLang="en-US"/>
        </a:p>
      </dgm:t>
    </dgm:pt>
    <dgm:pt modelId="{E5E0AE9F-43A6-B347-97AA-303BF33CBDCE}" type="sibTrans" cxnId="{95D660FE-9E75-2840-B538-AE90DB426C71}">
      <dgm:prSet/>
      <dgm:spPr/>
      <dgm:t>
        <a:bodyPr/>
        <a:lstStyle/>
        <a:p>
          <a:endParaRPr lang="zh-CN" altLang="en-US"/>
        </a:p>
      </dgm:t>
    </dgm:pt>
    <dgm:pt modelId="{ED9B03E4-F80E-FE43-BD43-64CFA212DB8A}">
      <dgm:prSet custT="1"/>
      <dgm:spPr/>
      <dgm:t>
        <a:bodyPr/>
        <a:lstStyle/>
        <a:p>
          <a:pPr rtl="0"/>
          <a:r>
            <a:rPr lang="zh-CN" altLang="en-US" sz="2400" b="1" dirty="0"/>
            <a:t>一协助</a:t>
          </a:r>
          <a:endParaRPr lang="zh-TW" altLang="en-US" sz="2400" dirty="0"/>
        </a:p>
      </dgm:t>
    </dgm:pt>
    <dgm:pt modelId="{5EC633C9-E63A-7D40-96ED-7AE9C48951A6}" type="parTrans" cxnId="{18312B52-BA90-A64F-B818-23A93CC44ABC}">
      <dgm:prSet/>
      <dgm:spPr/>
      <dgm:t>
        <a:bodyPr/>
        <a:lstStyle/>
        <a:p>
          <a:endParaRPr lang="zh-CN" altLang="en-US"/>
        </a:p>
      </dgm:t>
    </dgm:pt>
    <dgm:pt modelId="{293F8D42-CD1C-B44D-B6C7-E932EB8591A1}" type="sibTrans" cxnId="{18312B52-BA90-A64F-B818-23A93CC44ABC}">
      <dgm:prSet/>
      <dgm:spPr/>
      <dgm:t>
        <a:bodyPr/>
        <a:lstStyle/>
        <a:p>
          <a:endParaRPr lang="zh-CN" altLang="en-US"/>
        </a:p>
      </dgm:t>
    </dgm:pt>
    <dgm:pt modelId="{B92E8286-2630-5F40-8089-F5F5216E141B}">
      <dgm:prSet/>
      <dgm:spPr/>
      <dgm:t>
        <a:bodyPr/>
        <a:lstStyle/>
        <a:p>
          <a:pPr rtl="0"/>
          <a:r>
            <a:rPr lang="zh-CN" altLang="en-US" b="1" dirty="0"/>
            <a:t>协助宣传推广</a:t>
          </a:r>
          <a:endParaRPr lang="zh-CN" altLang="en-US" dirty="0"/>
        </a:p>
      </dgm:t>
    </dgm:pt>
    <dgm:pt modelId="{94DA9413-50C6-AE41-9AA6-8D36936C8946}" type="parTrans" cxnId="{BEFB9A99-1C9C-6A42-88FA-13771399827A}">
      <dgm:prSet/>
      <dgm:spPr/>
      <dgm:t>
        <a:bodyPr/>
        <a:lstStyle/>
        <a:p>
          <a:endParaRPr lang="zh-CN" altLang="en-US"/>
        </a:p>
      </dgm:t>
    </dgm:pt>
    <dgm:pt modelId="{7589AED1-893B-3547-82F4-796305EE2E2D}" type="sibTrans" cxnId="{BEFB9A99-1C9C-6A42-88FA-13771399827A}">
      <dgm:prSet/>
      <dgm:spPr/>
      <dgm:t>
        <a:bodyPr/>
        <a:lstStyle/>
        <a:p>
          <a:endParaRPr lang="zh-CN" altLang="en-US"/>
        </a:p>
      </dgm:t>
    </dgm:pt>
    <dgm:pt modelId="{E2D289B0-8E42-6B42-96C7-AD2FF279078C}" type="pres">
      <dgm:prSet presAssocID="{66F0A031-8225-DC44-A9D7-B2C841B4B67A}" presName="Name0" presStyleCnt="0">
        <dgm:presLayoutVars>
          <dgm:chMax val="3"/>
          <dgm:chPref val="3"/>
          <dgm:bulletEnabled val="1"/>
          <dgm:dir/>
          <dgm:animLvl val="lvl"/>
        </dgm:presLayoutVars>
      </dgm:prSet>
      <dgm:spPr/>
    </dgm:pt>
    <dgm:pt modelId="{F8DFBE4B-72DC-FD40-A882-F4B9CF3BD936}" type="pres">
      <dgm:prSet presAssocID="{66F0A031-8225-DC44-A9D7-B2C841B4B67A}" presName="arc1" presStyleLbl="node1" presStyleIdx="0" presStyleCnt="4"/>
      <dgm:spPr/>
    </dgm:pt>
    <dgm:pt modelId="{C7B33274-C973-8744-BB9D-042FE6B8EFFE}" type="pres">
      <dgm:prSet presAssocID="{66F0A031-8225-DC44-A9D7-B2C841B4B67A}" presName="arc3" presStyleLbl="node1" presStyleIdx="1" presStyleCnt="4"/>
      <dgm:spPr/>
    </dgm:pt>
    <dgm:pt modelId="{CAC3EEFF-1DB2-2F48-A5BA-0717DE6EEE5C}" type="pres">
      <dgm:prSet presAssocID="{66F0A031-8225-DC44-A9D7-B2C841B4B67A}" presName="parentText2" presStyleLbl="revTx" presStyleIdx="0" presStyleCnt="3">
        <dgm:presLayoutVars>
          <dgm:chMax val="4"/>
          <dgm:chPref val="3"/>
          <dgm:bulletEnabled val="1"/>
        </dgm:presLayoutVars>
      </dgm:prSet>
      <dgm:spPr/>
    </dgm:pt>
    <dgm:pt modelId="{362C8462-8B06-904B-B8B3-5573600B2F27}" type="pres">
      <dgm:prSet presAssocID="{66F0A031-8225-DC44-A9D7-B2C841B4B67A}" presName="arc2" presStyleLbl="node1" presStyleIdx="2" presStyleCnt="4"/>
      <dgm:spPr/>
    </dgm:pt>
    <dgm:pt modelId="{CFFEFF42-1781-B94B-B5DA-6E12A5EDB6EC}" type="pres">
      <dgm:prSet presAssocID="{66F0A031-8225-DC44-A9D7-B2C841B4B67A}" presName="arc4" presStyleLbl="node1" presStyleIdx="3" presStyleCnt="4"/>
      <dgm:spPr/>
    </dgm:pt>
    <dgm:pt modelId="{A6A11098-62B6-5E42-9160-BAF7268DB01E}" type="pres">
      <dgm:prSet presAssocID="{66F0A031-8225-DC44-A9D7-B2C841B4B67A}" presName="parentText3" presStyleLbl="revTx" presStyleIdx="1" presStyleCnt="3">
        <dgm:presLayoutVars>
          <dgm:chMax val="1"/>
          <dgm:chPref val="1"/>
          <dgm:bulletEnabled val="1"/>
        </dgm:presLayoutVars>
      </dgm:prSet>
      <dgm:spPr/>
    </dgm:pt>
    <dgm:pt modelId="{93DBC56E-CD69-C343-83B9-8FB148CB9638}" type="pres">
      <dgm:prSet presAssocID="{66F0A031-8225-DC44-A9D7-B2C841B4B67A}" presName="middleComposite" presStyleCnt="0"/>
      <dgm:spPr/>
    </dgm:pt>
    <dgm:pt modelId="{053CB902-2766-874B-A53B-C4295844E212}" type="pres">
      <dgm:prSet presAssocID="{3D4FC3D2-D1FA-D642-9A33-5B1A072E2BC5}" presName="circ1" presStyleLbl="vennNode1" presStyleIdx="0" presStyleCnt="8"/>
      <dgm:spPr/>
    </dgm:pt>
    <dgm:pt modelId="{F238567B-5BA7-E441-8BE4-0A2733FAAAF0}" type="pres">
      <dgm:prSet presAssocID="{3D4FC3D2-D1FA-D642-9A33-5B1A072E2BC5}" presName="circ1Tx" presStyleLbl="revTx" presStyleIdx="1" presStyleCnt="3">
        <dgm:presLayoutVars>
          <dgm:chMax val="0"/>
          <dgm:chPref val="0"/>
        </dgm:presLayoutVars>
      </dgm:prSet>
      <dgm:spPr/>
    </dgm:pt>
    <dgm:pt modelId="{8E8BC48D-6B4F-E24B-B128-82EB2F76F9AC}" type="pres">
      <dgm:prSet presAssocID="{ECE27964-E540-2049-9819-A2F04439C34E}" presName="circ2" presStyleLbl="vennNode1" presStyleIdx="1" presStyleCnt="8"/>
      <dgm:spPr/>
    </dgm:pt>
    <dgm:pt modelId="{A5AE6C39-A0E4-204F-BD5B-BCF5AADE47EF}" type="pres">
      <dgm:prSet presAssocID="{ECE27964-E540-2049-9819-A2F04439C34E}" presName="circ2Tx" presStyleLbl="revTx" presStyleIdx="1" presStyleCnt="3">
        <dgm:presLayoutVars>
          <dgm:chMax val="0"/>
          <dgm:chPref val="0"/>
        </dgm:presLayoutVars>
      </dgm:prSet>
      <dgm:spPr/>
    </dgm:pt>
    <dgm:pt modelId="{95D20B80-E2EE-0347-B18F-CA6592DFB69A}" type="pres">
      <dgm:prSet presAssocID="{66F0A031-8225-DC44-A9D7-B2C841B4B67A}" presName="leftComposite" presStyleCnt="0"/>
      <dgm:spPr/>
    </dgm:pt>
    <dgm:pt modelId="{C9051174-7214-B043-B57F-E801413B1092}" type="pres">
      <dgm:prSet presAssocID="{2BB6A5FB-7205-1544-8200-6A92EAD7076E}" presName="childText1_1" presStyleLbl="vennNode1" presStyleIdx="2" presStyleCnt="8">
        <dgm:presLayoutVars>
          <dgm:chMax val="0"/>
          <dgm:chPref val="0"/>
        </dgm:presLayoutVars>
      </dgm:prSet>
      <dgm:spPr/>
    </dgm:pt>
    <dgm:pt modelId="{BDA69A6B-357D-D943-AEAD-97F6FAC3C198}" type="pres">
      <dgm:prSet presAssocID="{2BB6A5FB-7205-1544-8200-6A92EAD7076E}" presName="ellipse1" presStyleLbl="vennNode1" presStyleIdx="3" presStyleCnt="8"/>
      <dgm:spPr/>
    </dgm:pt>
    <dgm:pt modelId="{D760CF67-7A0A-0247-B630-0655696C61ED}" type="pres">
      <dgm:prSet presAssocID="{2BB6A5FB-7205-1544-8200-6A92EAD7076E}" presName="ellipse2" presStyleLbl="vennNode1" presStyleIdx="4" presStyleCnt="8"/>
      <dgm:spPr/>
    </dgm:pt>
    <dgm:pt modelId="{5D88C44E-9C99-5040-ABE0-41EDB343C8CD}" type="pres">
      <dgm:prSet presAssocID="{68C00B18-BD93-FE48-BCF0-50B7DB7444DD}" presName="childText1_2" presStyleLbl="vennNode1" presStyleIdx="5" presStyleCnt="8">
        <dgm:presLayoutVars>
          <dgm:chMax val="0"/>
          <dgm:chPref val="0"/>
        </dgm:presLayoutVars>
      </dgm:prSet>
      <dgm:spPr/>
    </dgm:pt>
    <dgm:pt modelId="{F8251C3C-EA36-4A43-82EE-82FC390ADE09}" type="pres">
      <dgm:prSet presAssocID="{68C00B18-BD93-FE48-BCF0-50B7DB7444DD}" presName="ellipse3" presStyleLbl="vennNode1" presStyleIdx="6" presStyleCnt="8"/>
      <dgm:spPr/>
    </dgm:pt>
    <dgm:pt modelId="{27597849-A76F-3B45-BAA7-6ADA676916CC}" type="pres">
      <dgm:prSet presAssocID="{E75A8E81-C341-9147-BDC5-075BB0B00AF1}" presName="childText1_3" presStyleLbl="vennNode1" presStyleIdx="7" presStyleCnt="8">
        <dgm:presLayoutVars>
          <dgm:chMax val="0"/>
          <dgm:chPref val="0"/>
        </dgm:presLayoutVars>
      </dgm:prSet>
      <dgm:spPr/>
    </dgm:pt>
    <dgm:pt modelId="{B108616E-1D99-864F-8ADF-673648843269}" type="pres">
      <dgm:prSet presAssocID="{66F0A031-8225-DC44-A9D7-B2C841B4B67A}" presName="rightChild" presStyleLbl="node2" presStyleIdx="0" presStyleCnt="1">
        <dgm:presLayoutVars>
          <dgm:chMax val="0"/>
          <dgm:chPref val="0"/>
        </dgm:presLayoutVars>
      </dgm:prSet>
      <dgm:spPr/>
    </dgm:pt>
    <dgm:pt modelId="{34AF2C7A-8CB5-3E4B-887B-7F866AC8DD6E}" type="pres">
      <dgm:prSet presAssocID="{66F0A031-8225-DC44-A9D7-B2C841B4B67A}" presName="parentText1" presStyleLbl="revTx" presStyleIdx="2" presStyleCnt="3">
        <dgm:presLayoutVars>
          <dgm:chMax val="4"/>
          <dgm:chPref val="3"/>
          <dgm:bulletEnabled val="1"/>
        </dgm:presLayoutVars>
      </dgm:prSet>
      <dgm:spPr/>
    </dgm:pt>
  </dgm:ptLst>
  <dgm:cxnLst>
    <dgm:cxn modelId="{33571B00-6A2E-674A-8A05-F6085385F7BD}" srcId="{95C6C310-37BC-DD4D-9D99-F36065B4A47F}" destId="{E75A8E81-C341-9147-BDC5-075BB0B00AF1}" srcOrd="2" destOrd="0" parTransId="{5853C66C-2574-7045-8369-938442B49518}" sibTransId="{EC2A0E84-BAD1-024D-B664-9DFA4ACD8ABA}"/>
    <dgm:cxn modelId="{8C579804-CEA8-814E-9654-7757E4C3918D}" srcId="{66F0A031-8225-DC44-A9D7-B2C841B4B67A}" destId="{95C6C310-37BC-DD4D-9D99-F36065B4A47F}" srcOrd="0" destOrd="0" parTransId="{B94C7E36-5F34-F04E-BB5E-6C1175F1F227}" sibTransId="{2E3BC7C3-1A81-CD43-8C4F-16B931375A7D}"/>
    <dgm:cxn modelId="{D8C08C16-507E-074B-971F-B5635F09A327}" type="presOf" srcId="{3D4FC3D2-D1FA-D642-9A33-5B1A072E2BC5}" destId="{F238567B-5BA7-E441-8BE4-0A2733FAAAF0}" srcOrd="1" destOrd="0" presId="urn:microsoft.com/office/officeart/2009/3/layout/PhasedProcess"/>
    <dgm:cxn modelId="{12BF1D22-E3A8-0E41-B48D-88CDC76AC906}" type="presOf" srcId="{ED9B03E4-F80E-FE43-BD43-64CFA212DB8A}" destId="{A6A11098-62B6-5E42-9160-BAF7268DB01E}" srcOrd="0" destOrd="0" presId="urn:microsoft.com/office/officeart/2009/3/layout/PhasedProcess"/>
    <dgm:cxn modelId="{AEC6FD24-349B-D045-BE4D-3523AC937B01}" type="presOf" srcId="{2BB6A5FB-7205-1544-8200-6A92EAD7076E}" destId="{C9051174-7214-B043-B57F-E801413B1092}" srcOrd="0" destOrd="0" presId="urn:microsoft.com/office/officeart/2009/3/layout/PhasedProcess"/>
    <dgm:cxn modelId="{713AE035-678E-4442-9D7A-7B5816E6B35A}" type="presOf" srcId="{66F0A031-8225-DC44-A9D7-B2C841B4B67A}" destId="{E2D289B0-8E42-6B42-96C7-AD2FF279078C}" srcOrd="0" destOrd="0" presId="urn:microsoft.com/office/officeart/2009/3/layout/PhasedProcess"/>
    <dgm:cxn modelId="{735FA850-4D00-634A-BDAF-04C9EC38B843}" type="presOf" srcId="{68C00B18-BD93-FE48-BCF0-50B7DB7444DD}" destId="{5D88C44E-9C99-5040-ABE0-41EDB343C8CD}" srcOrd="0" destOrd="0" presId="urn:microsoft.com/office/officeart/2009/3/layout/PhasedProcess"/>
    <dgm:cxn modelId="{18312B52-BA90-A64F-B818-23A93CC44ABC}" srcId="{66F0A031-8225-DC44-A9D7-B2C841B4B67A}" destId="{ED9B03E4-F80E-FE43-BD43-64CFA212DB8A}" srcOrd="2" destOrd="0" parTransId="{5EC633C9-E63A-7D40-96ED-7AE9C48951A6}" sibTransId="{293F8D42-CD1C-B44D-B6C7-E932EB8591A1}"/>
    <dgm:cxn modelId="{B1C86773-30ED-D54A-BA50-613D70C2FABE}" type="presOf" srcId="{ECE27964-E540-2049-9819-A2F04439C34E}" destId="{8E8BC48D-6B4F-E24B-B128-82EB2F76F9AC}" srcOrd="0" destOrd="0" presId="urn:microsoft.com/office/officeart/2009/3/layout/PhasedProcess"/>
    <dgm:cxn modelId="{9697EE59-0BC5-044F-AED6-EF8AA7582CAB}" type="presOf" srcId="{E0EDE568-BAB6-A54D-B5AD-24CA6D20FD3D}" destId="{CAC3EEFF-1DB2-2F48-A5BA-0717DE6EEE5C}" srcOrd="0" destOrd="0" presId="urn:microsoft.com/office/officeart/2009/3/layout/PhasedProcess"/>
    <dgm:cxn modelId="{00B7AF80-9723-9145-A84D-BC03609229F8}" type="presOf" srcId="{95C6C310-37BC-DD4D-9D99-F36065B4A47F}" destId="{34AF2C7A-8CB5-3E4B-887B-7F866AC8DD6E}" srcOrd="0" destOrd="0" presId="urn:microsoft.com/office/officeart/2009/3/layout/PhasedProcess"/>
    <dgm:cxn modelId="{DEABFA87-CB5D-264D-8CE4-CED00A8C6FF6}" type="presOf" srcId="{ECE27964-E540-2049-9819-A2F04439C34E}" destId="{A5AE6C39-A0E4-204F-BD5B-BCF5AADE47EF}" srcOrd="1" destOrd="0" presId="urn:microsoft.com/office/officeart/2009/3/layout/PhasedProcess"/>
    <dgm:cxn modelId="{BEFB9A99-1C9C-6A42-88FA-13771399827A}" srcId="{ED9B03E4-F80E-FE43-BD43-64CFA212DB8A}" destId="{B92E8286-2630-5F40-8089-F5F5216E141B}" srcOrd="0" destOrd="0" parTransId="{94DA9413-50C6-AE41-9AA6-8D36936C8946}" sibTransId="{7589AED1-893B-3547-82F4-796305EE2E2D}"/>
    <dgm:cxn modelId="{CFDF699D-E86B-9046-B960-C3F8A14A092C}" srcId="{95C6C310-37BC-DD4D-9D99-F36065B4A47F}" destId="{68C00B18-BD93-FE48-BCF0-50B7DB7444DD}" srcOrd="1" destOrd="0" parTransId="{39B4F0E6-1E5F-E643-8158-CC05D593CB55}" sibTransId="{46777F08-4C5C-E644-A8B6-61B3FC136A3B}"/>
    <dgm:cxn modelId="{1F6AE79F-F085-A846-BCD6-8878478BA59E}" srcId="{E0EDE568-BAB6-A54D-B5AD-24CA6D20FD3D}" destId="{3D4FC3D2-D1FA-D642-9A33-5B1A072E2BC5}" srcOrd="0" destOrd="0" parTransId="{AAE6C215-7A09-3547-A02F-B6DCF9C60A09}" sibTransId="{9083CEFA-AE8D-B347-B1BC-1A961B553384}"/>
    <dgm:cxn modelId="{FEACABA6-E958-D74B-86AC-10CC8EEB4332}" srcId="{95C6C310-37BC-DD4D-9D99-F36065B4A47F}" destId="{2BB6A5FB-7205-1544-8200-6A92EAD7076E}" srcOrd="0" destOrd="0" parTransId="{7E2A775E-42A7-564D-A658-5776B2C886D8}" sibTransId="{52261C34-24C5-5B40-BCC7-AEB566FF1888}"/>
    <dgm:cxn modelId="{E0BDDEDE-CC18-124D-BBD5-361D3B022E31}" type="presOf" srcId="{B92E8286-2630-5F40-8089-F5F5216E141B}" destId="{B108616E-1D99-864F-8ADF-673648843269}" srcOrd="0" destOrd="0" presId="urn:microsoft.com/office/officeart/2009/3/layout/PhasedProcess"/>
    <dgm:cxn modelId="{5769D5F1-38BF-F44E-9D72-7FB5B5102024}" type="presOf" srcId="{3D4FC3D2-D1FA-D642-9A33-5B1A072E2BC5}" destId="{053CB902-2766-874B-A53B-C4295844E212}" srcOrd="0" destOrd="0" presId="urn:microsoft.com/office/officeart/2009/3/layout/PhasedProcess"/>
    <dgm:cxn modelId="{72B31CF5-C0C7-A841-84F4-BC53FFCE944F}" type="presOf" srcId="{E75A8E81-C341-9147-BDC5-075BB0B00AF1}" destId="{27597849-A76F-3B45-BAA7-6ADA676916CC}" srcOrd="0" destOrd="0" presId="urn:microsoft.com/office/officeart/2009/3/layout/PhasedProcess"/>
    <dgm:cxn modelId="{4B4B22FB-9779-794A-B774-B3FB089C24AD}" srcId="{66F0A031-8225-DC44-A9D7-B2C841B4B67A}" destId="{E0EDE568-BAB6-A54D-B5AD-24CA6D20FD3D}" srcOrd="1" destOrd="0" parTransId="{47D0C323-D1D1-A54B-90E8-9971B3331385}" sibTransId="{5A6600E5-8DA1-F946-A4D3-E7ED4DD1D66A}"/>
    <dgm:cxn modelId="{95D660FE-9E75-2840-B538-AE90DB426C71}" srcId="{E0EDE568-BAB6-A54D-B5AD-24CA6D20FD3D}" destId="{ECE27964-E540-2049-9819-A2F04439C34E}" srcOrd="1" destOrd="0" parTransId="{77D0DC52-6548-CC4C-8E9C-47A5CD99FB33}" sibTransId="{E5E0AE9F-43A6-B347-97AA-303BF33CBDCE}"/>
    <dgm:cxn modelId="{6CE57395-E5EC-014F-85A8-AF671C769C4C}" type="presParOf" srcId="{E2D289B0-8E42-6B42-96C7-AD2FF279078C}" destId="{F8DFBE4B-72DC-FD40-A882-F4B9CF3BD936}" srcOrd="0" destOrd="0" presId="urn:microsoft.com/office/officeart/2009/3/layout/PhasedProcess"/>
    <dgm:cxn modelId="{1BA58515-093C-1E43-BA18-510F1E1CB84E}" type="presParOf" srcId="{E2D289B0-8E42-6B42-96C7-AD2FF279078C}" destId="{C7B33274-C973-8744-BB9D-042FE6B8EFFE}" srcOrd="1" destOrd="0" presId="urn:microsoft.com/office/officeart/2009/3/layout/PhasedProcess"/>
    <dgm:cxn modelId="{D6AA3E99-000E-2E47-9A2F-C97A85455CED}" type="presParOf" srcId="{E2D289B0-8E42-6B42-96C7-AD2FF279078C}" destId="{CAC3EEFF-1DB2-2F48-A5BA-0717DE6EEE5C}" srcOrd="2" destOrd="0" presId="urn:microsoft.com/office/officeart/2009/3/layout/PhasedProcess"/>
    <dgm:cxn modelId="{66EFB704-3074-A045-B8E5-9889B2BF62E1}" type="presParOf" srcId="{E2D289B0-8E42-6B42-96C7-AD2FF279078C}" destId="{362C8462-8B06-904B-B8B3-5573600B2F27}" srcOrd="3" destOrd="0" presId="urn:microsoft.com/office/officeart/2009/3/layout/PhasedProcess"/>
    <dgm:cxn modelId="{CA3BAF5E-5B09-4546-B860-FF1994ABB8E6}" type="presParOf" srcId="{E2D289B0-8E42-6B42-96C7-AD2FF279078C}" destId="{CFFEFF42-1781-B94B-B5DA-6E12A5EDB6EC}" srcOrd="4" destOrd="0" presId="urn:microsoft.com/office/officeart/2009/3/layout/PhasedProcess"/>
    <dgm:cxn modelId="{6C8D8842-9DC6-3648-81CF-4991F572EDD4}" type="presParOf" srcId="{E2D289B0-8E42-6B42-96C7-AD2FF279078C}" destId="{A6A11098-62B6-5E42-9160-BAF7268DB01E}" srcOrd="5" destOrd="0" presId="urn:microsoft.com/office/officeart/2009/3/layout/PhasedProcess"/>
    <dgm:cxn modelId="{CB7E06CB-5A38-6643-87C8-1EFE60CE01B0}" type="presParOf" srcId="{E2D289B0-8E42-6B42-96C7-AD2FF279078C}" destId="{93DBC56E-CD69-C343-83B9-8FB148CB9638}" srcOrd="6" destOrd="0" presId="urn:microsoft.com/office/officeart/2009/3/layout/PhasedProcess"/>
    <dgm:cxn modelId="{F21E9D2F-3975-E643-AA06-E14B9796E3EB}" type="presParOf" srcId="{93DBC56E-CD69-C343-83B9-8FB148CB9638}" destId="{053CB902-2766-874B-A53B-C4295844E212}" srcOrd="0" destOrd="0" presId="urn:microsoft.com/office/officeart/2009/3/layout/PhasedProcess"/>
    <dgm:cxn modelId="{6424F03B-1144-474E-970E-F57F90D38720}" type="presParOf" srcId="{93DBC56E-CD69-C343-83B9-8FB148CB9638}" destId="{F238567B-5BA7-E441-8BE4-0A2733FAAAF0}" srcOrd="1" destOrd="0" presId="urn:microsoft.com/office/officeart/2009/3/layout/PhasedProcess"/>
    <dgm:cxn modelId="{9C137351-0DEB-7B42-9510-3C0237C633DC}" type="presParOf" srcId="{93DBC56E-CD69-C343-83B9-8FB148CB9638}" destId="{8E8BC48D-6B4F-E24B-B128-82EB2F76F9AC}" srcOrd="2" destOrd="0" presId="urn:microsoft.com/office/officeart/2009/3/layout/PhasedProcess"/>
    <dgm:cxn modelId="{B7F0F4C7-0C1F-5644-9F1E-E3D6D8BC0F39}" type="presParOf" srcId="{93DBC56E-CD69-C343-83B9-8FB148CB9638}" destId="{A5AE6C39-A0E4-204F-BD5B-BCF5AADE47EF}" srcOrd="3" destOrd="0" presId="urn:microsoft.com/office/officeart/2009/3/layout/PhasedProcess"/>
    <dgm:cxn modelId="{8B3DF5CB-96CB-2F41-AFF7-7B1B1DDC07AD}" type="presParOf" srcId="{E2D289B0-8E42-6B42-96C7-AD2FF279078C}" destId="{95D20B80-E2EE-0347-B18F-CA6592DFB69A}" srcOrd="7" destOrd="0" presId="urn:microsoft.com/office/officeart/2009/3/layout/PhasedProcess"/>
    <dgm:cxn modelId="{5BAA9E0C-8787-FC44-9BD9-4813C635BC7D}" type="presParOf" srcId="{95D20B80-E2EE-0347-B18F-CA6592DFB69A}" destId="{C9051174-7214-B043-B57F-E801413B1092}" srcOrd="0" destOrd="0" presId="urn:microsoft.com/office/officeart/2009/3/layout/PhasedProcess"/>
    <dgm:cxn modelId="{97EE08B9-D950-1A45-A239-951828DA8609}" type="presParOf" srcId="{95D20B80-E2EE-0347-B18F-CA6592DFB69A}" destId="{BDA69A6B-357D-D943-AEAD-97F6FAC3C198}" srcOrd="1" destOrd="0" presId="urn:microsoft.com/office/officeart/2009/3/layout/PhasedProcess"/>
    <dgm:cxn modelId="{667FAEB0-4D63-6C42-A57B-44515AD26F2F}" type="presParOf" srcId="{95D20B80-E2EE-0347-B18F-CA6592DFB69A}" destId="{D760CF67-7A0A-0247-B630-0655696C61ED}" srcOrd="2" destOrd="0" presId="urn:microsoft.com/office/officeart/2009/3/layout/PhasedProcess"/>
    <dgm:cxn modelId="{063A56B0-511E-8D41-9B62-068954E856DC}" type="presParOf" srcId="{95D20B80-E2EE-0347-B18F-CA6592DFB69A}" destId="{5D88C44E-9C99-5040-ABE0-41EDB343C8CD}" srcOrd="3" destOrd="0" presId="urn:microsoft.com/office/officeart/2009/3/layout/PhasedProcess"/>
    <dgm:cxn modelId="{1C321559-980F-194C-8F4E-DD5A2A1F7661}" type="presParOf" srcId="{95D20B80-E2EE-0347-B18F-CA6592DFB69A}" destId="{F8251C3C-EA36-4A43-82EE-82FC390ADE09}" srcOrd="4" destOrd="0" presId="urn:microsoft.com/office/officeart/2009/3/layout/PhasedProcess"/>
    <dgm:cxn modelId="{BEA30864-6A98-A841-8818-F9D405DCE8F6}" type="presParOf" srcId="{95D20B80-E2EE-0347-B18F-CA6592DFB69A}" destId="{27597849-A76F-3B45-BAA7-6ADA676916CC}" srcOrd="5" destOrd="0" presId="urn:microsoft.com/office/officeart/2009/3/layout/PhasedProcess"/>
    <dgm:cxn modelId="{2B7583FF-E128-B941-9B8D-E86B64CDACFA}" type="presParOf" srcId="{E2D289B0-8E42-6B42-96C7-AD2FF279078C}" destId="{B108616E-1D99-864F-8ADF-673648843269}" srcOrd="8" destOrd="0" presId="urn:microsoft.com/office/officeart/2009/3/layout/PhasedProcess"/>
    <dgm:cxn modelId="{E1F5F97A-970E-A54C-B227-B89A6B10AAB0}" type="presParOf" srcId="{E2D289B0-8E42-6B42-96C7-AD2FF279078C}" destId="{34AF2C7A-8CB5-3E4B-887B-7F866AC8DD6E}"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51551-3A6C-4F46-9117-63CFF628D016}" type="doc">
      <dgm:prSet loTypeId="urn:microsoft.com/office/officeart/2005/8/layout/cycle3" loCatId="cycle" qsTypeId="urn:microsoft.com/office/officeart/2005/8/quickstyle/simple1" qsCatId="simple" csTypeId="urn:microsoft.com/office/officeart/2005/8/colors/colorful2" csCatId="colorful"/>
      <dgm:spPr/>
      <dgm:t>
        <a:bodyPr/>
        <a:lstStyle/>
        <a:p>
          <a:endParaRPr lang="zh-CN" altLang="en-US"/>
        </a:p>
      </dgm:t>
    </dgm:pt>
    <dgm:pt modelId="{20ABFFCE-F590-4A44-9594-E1A3BFDF8352}">
      <dgm:prSet/>
      <dgm:spPr/>
      <dgm:t>
        <a:bodyPr/>
        <a:lstStyle/>
        <a:p>
          <a:pPr rtl="0"/>
          <a:r>
            <a:rPr lang="zh-CN" altLang="en-US" b="1"/>
            <a:t>熟政策</a:t>
          </a:r>
          <a:endParaRPr lang="zh-CN" altLang="en-US"/>
        </a:p>
      </dgm:t>
    </dgm:pt>
    <dgm:pt modelId="{97F341D2-B92A-534B-91D4-A8F98527D348}" type="parTrans" cxnId="{2A86B022-1632-DB43-9EC9-342C81CE8681}">
      <dgm:prSet/>
      <dgm:spPr/>
      <dgm:t>
        <a:bodyPr/>
        <a:lstStyle/>
        <a:p>
          <a:endParaRPr lang="zh-CN" altLang="en-US"/>
        </a:p>
      </dgm:t>
    </dgm:pt>
    <dgm:pt modelId="{5C2EE525-D40B-424F-B8B8-7B0FF4F8FB98}" type="sibTrans" cxnId="{2A86B022-1632-DB43-9EC9-342C81CE8681}">
      <dgm:prSet/>
      <dgm:spPr/>
      <dgm:t>
        <a:bodyPr/>
        <a:lstStyle/>
        <a:p>
          <a:endParaRPr lang="zh-CN" altLang="en-US"/>
        </a:p>
      </dgm:t>
    </dgm:pt>
    <dgm:pt modelId="{9B43AB75-0587-1B4B-8DEC-109F8197835E}">
      <dgm:prSet/>
      <dgm:spPr/>
      <dgm:t>
        <a:bodyPr/>
        <a:lstStyle/>
        <a:p>
          <a:pPr rtl="0"/>
          <a:r>
            <a:rPr lang="zh-CN" altLang="en-US" b="1"/>
            <a:t>核条件</a:t>
          </a:r>
          <a:endParaRPr lang="zh-CN" altLang="en-US"/>
        </a:p>
      </dgm:t>
    </dgm:pt>
    <dgm:pt modelId="{B6235B26-973B-584B-861E-4C250E2818C9}" type="parTrans" cxnId="{85C95FA5-7920-FB44-A08C-34AFCBC8401B}">
      <dgm:prSet/>
      <dgm:spPr/>
      <dgm:t>
        <a:bodyPr/>
        <a:lstStyle/>
        <a:p>
          <a:endParaRPr lang="zh-CN" altLang="en-US"/>
        </a:p>
      </dgm:t>
    </dgm:pt>
    <dgm:pt modelId="{7CD51322-0C63-974C-8E6C-6D17D4A55D3E}" type="sibTrans" cxnId="{85C95FA5-7920-FB44-A08C-34AFCBC8401B}">
      <dgm:prSet/>
      <dgm:spPr/>
      <dgm:t>
        <a:bodyPr/>
        <a:lstStyle/>
        <a:p>
          <a:endParaRPr lang="zh-CN" altLang="en-US"/>
        </a:p>
      </dgm:t>
    </dgm:pt>
    <dgm:pt modelId="{8417FE1D-B761-C94A-B348-5EBCBB62C8C6}">
      <dgm:prSet/>
      <dgm:spPr/>
      <dgm:t>
        <a:bodyPr/>
        <a:lstStyle/>
        <a:p>
          <a:pPr rtl="0"/>
          <a:r>
            <a:rPr lang="zh-CN" altLang="en-US" b="1"/>
            <a:t>获认可</a:t>
          </a:r>
          <a:endParaRPr lang="zh-CN" altLang="en-US"/>
        </a:p>
      </dgm:t>
    </dgm:pt>
    <dgm:pt modelId="{59D06901-6DE3-2D4D-91A4-058024956F97}" type="parTrans" cxnId="{E8F6C705-26FD-3646-998B-7822EF54A9AA}">
      <dgm:prSet/>
      <dgm:spPr/>
      <dgm:t>
        <a:bodyPr/>
        <a:lstStyle/>
        <a:p>
          <a:endParaRPr lang="zh-CN" altLang="en-US"/>
        </a:p>
      </dgm:t>
    </dgm:pt>
    <dgm:pt modelId="{68A8788D-723F-534C-8461-7A9437F7E103}" type="sibTrans" cxnId="{E8F6C705-26FD-3646-998B-7822EF54A9AA}">
      <dgm:prSet/>
      <dgm:spPr/>
      <dgm:t>
        <a:bodyPr/>
        <a:lstStyle/>
        <a:p>
          <a:endParaRPr lang="zh-CN" altLang="en-US"/>
        </a:p>
      </dgm:t>
    </dgm:pt>
    <dgm:pt modelId="{F856677C-E3FD-3D42-88B8-2D0ED4DCEA8E}">
      <dgm:prSet/>
      <dgm:spPr/>
      <dgm:t>
        <a:bodyPr/>
        <a:lstStyle/>
        <a:p>
          <a:pPr rtl="0"/>
          <a:r>
            <a:rPr lang="zh-CN" altLang="en-US" b="1"/>
            <a:t>定责任</a:t>
          </a:r>
          <a:endParaRPr lang="zh-CN" altLang="en-US"/>
        </a:p>
      </dgm:t>
    </dgm:pt>
    <dgm:pt modelId="{450F5E13-60A8-E949-95C1-5FABC12A9A10}" type="parTrans" cxnId="{0EBA1C80-8971-204B-829D-2CC481996442}">
      <dgm:prSet/>
      <dgm:spPr/>
      <dgm:t>
        <a:bodyPr/>
        <a:lstStyle/>
        <a:p>
          <a:endParaRPr lang="zh-CN" altLang="en-US"/>
        </a:p>
      </dgm:t>
    </dgm:pt>
    <dgm:pt modelId="{3807166E-FBE2-BA49-B9D2-CFF9C7053966}" type="sibTrans" cxnId="{0EBA1C80-8971-204B-829D-2CC481996442}">
      <dgm:prSet/>
      <dgm:spPr/>
      <dgm:t>
        <a:bodyPr/>
        <a:lstStyle/>
        <a:p>
          <a:endParaRPr lang="zh-CN" altLang="en-US"/>
        </a:p>
      </dgm:t>
    </dgm:pt>
    <dgm:pt modelId="{262C0346-98F6-B748-8FD1-3239E3B0F030}">
      <dgm:prSet/>
      <dgm:spPr/>
      <dgm:t>
        <a:bodyPr/>
        <a:lstStyle/>
        <a:p>
          <a:pPr rtl="0"/>
          <a:r>
            <a:rPr lang="zh-CN" altLang="en-US" b="1" dirty="0"/>
            <a:t>参培训</a:t>
          </a:r>
          <a:endParaRPr lang="zh-CN" altLang="en-US" dirty="0"/>
        </a:p>
      </dgm:t>
    </dgm:pt>
    <dgm:pt modelId="{7EB95B67-59C7-9E49-B6F3-CEC678C95A67}" type="parTrans" cxnId="{0501A792-A2DD-F74D-A16E-2144C473A8BF}">
      <dgm:prSet/>
      <dgm:spPr/>
      <dgm:t>
        <a:bodyPr/>
        <a:lstStyle/>
        <a:p>
          <a:endParaRPr lang="zh-CN" altLang="en-US"/>
        </a:p>
      </dgm:t>
    </dgm:pt>
    <dgm:pt modelId="{7068CAC8-3ACE-EF46-8F9F-FE27DB8779D7}" type="sibTrans" cxnId="{0501A792-A2DD-F74D-A16E-2144C473A8BF}">
      <dgm:prSet/>
      <dgm:spPr/>
      <dgm:t>
        <a:bodyPr/>
        <a:lstStyle/>
        <a:p>
          <a:endParaRPr lang="zh-CN" altLang="en-US"/>
        </a:p>
      </dgm:t>
    </dgm:pt>
    <dgm:pt modelId="{29AEE2C9-5601-2849-B617-D021DF524914}">
      <dgm:prSet/>
      <dgm:spPr/>
      <dgm:t>
        <a:bodyPr/>
        <a:lstStyle/>
        <a:p>
          <a:pPr rtl="0"/>
          <a:r>
            <a:rPr lang="zh-CN" altLang="en-US" b="1"/>
            <a:t>建机制</a:t>
          </a:r>
          <a:endParaRPr lang="zh-CN" altLang="en-US"/>
        </a:p>
      </dgm:t>
    </dgm:pt>
    <dgm:pt modelId="{D3B63976-758B-1A4E-95CC-DA8CCC80759D}" type="parTrans" cxnId="{DF99B585-1247-9E4E-A366-1B1989F722DE}">
      <dgm:prSet/>
      <dgm:spPr/>
      <dgm:t>
        <a:bodyPr/>
        <a:lstStyle/>
        <a:p>
          <a:endParaRPr lang="zh-CN" altLang="en-US"/>
        </a:p>
      </dgm:t>
    </dgm:pt>
    <dgm:pt modelId="{3363EA53-F344-384D-9EC3-6064E4E59690}" type="sibTrans" cxnId="{DF99B585-1247-9E4E-A366-1B1989F722DE}">
      <dgm:prSet/>
      <dgm:spPr/>
      <dgm:t>
        <a:bodyPr/>
        <a:lstStyle/>
        <a:p>
          <a:endParaRPr lang="zh-CN" altLang="en-US"/>
        </a:p>
      </dgm:t>
    </dgm:pt>
    <dgm:pt modelId="{1510E1D7-2BBB-544D-8D99-1C7847A1483F}" type="pres">
      <dgm:prSet presAssocID="{A9B51551-3A6C-4F46-9117-63CFF628D016}" presName="Name0" presStyleCnt="0">
        <dgm:presLayoutVars>
          <dgm:dir/>
          <dgm:resizeHandles val="exact"/>
        </dgm:presLayoutVars>
      </dgm:prSet>
      <dgm:spPr/>
    </dgm:pt>
    <dgm:pt modelId="{16DCC313-7B48-8B44-A80D-E53E5055A316}" type="pres">
      <dgm:prSet presAssocID="{A9B51551-3A6C-4F46-9117-63CFF628D016}" presName="cycle" presStyleCnt="0"/>
      <dgm:spPr/>
    </dgm:pt>
    <dgm:pt modelId="{E7E12236-6DAA-A64E-9921-2E5705659053}" type="pres">
      <dgm:prSet presAssocID="{20ABFFCE-F590-4A44-9594-E1A3BFDF8352}" presName="nodeFirstNode" presStyleLbl="node1" presStyleIdx="0" presStyleCnt="6">
        <dgm:presLayoutVars>
          <dgm:bulletEnabled val="1"/>
        </dgm:presLayoutVars>
      </dgm:prSet>
      <dgm:spPr/>
    </dgm:pt>
    <dgm:pt modelId="{E676FCC9-D462-E84B-B22E-7F54D3F18660}" type="pres">
      <dgm:prSet presAssocID="{5C2EE525-D40B-424F-B8B8-7B0FF4F8FB98}" presName="sibTransFirstNode" presStyleLbl="bgShp" presStyleIdx="0" presStyleCnt="1"/>
      <dgm:spPr/>
    </dgm:pt>
    <dgm:pt modelId="{E967C106-F866-0A46-A51A-E4EB1A753D7E}" type="pres">
      <dgm:prSet presAssocID="{9B43AB75-0587-1B4B-8DEC-109F8197835E}" presName="nodeFollowingNodes" presStyleLbl="node1" presStyleIdx="1" presStyleCnt="6">
        <dgm:presLayoutVars>
          <dgm:bulletEnabled val="1"/>
        </dgm:presLayoutVars>
      </dgm:prSet>
      <dgm:spPr/>
    </dgm:pt>
    <dgm:pt modelId="{15BC2DC4-3DFE-954F-97B8-4E56D253CEBF}" type="pres">
      <dgm:prSet presAssocID="{8417FE1D-B761-C94A-B348-5EBCBB62C8C6}" presName="nodeFollowingNodes" presStyleLbl="node1" presStyleIdx="2" presStyleCnt="6">
        <dgm:presLayoutVars>
          <dgm:bulletEnabled val="1"/>
        </dgm:presLayoutVars>
      </dgm:prSet>
      <dgm:spPr/>
    </dgm:pt>
    <dgm:pt modelId="{7292CD95-CC9C-A048-9390-FF78CF5D4C2B}" type="pres">
      <dgm:prSet presAssocID="{F856677C-E3FD-3D42-88B8-2D0ED4DCEA8E}" presName="nodeFollowingNodes" presStyleLbl="node1" presStyleIdx="3" presStyleCnt="6">
        <dgm:presLayoutVars>
          <dgm:bulletEnabled val="1"/>
        </dgm:presLayoutVars>
      </dgm:prSet>
      <dgm:spPr/>
    </dgm:pt>
    <dgm:pt modelId="{B1C19763-6BB5-E84C-A1D6-3B131CC30AA9}" type="pres">
      <dgm:prSet presAssocID="{262C0346-98F6-B748-8FD1-3239E3B0F030}" presName="nodeFollowingNodes" presStyleLbl="node1" presStyleIdx="4" presStyleCnt="6">
        <dgm:presLayoutVars>
          <dgm:bulletEnabled val="1"/>
        </dgm:presLayoutVars>
      </dgm:prSet>
      <dgm:spPr/>
    </dgm:pt>
    <dgm:pt modelId="{3D59612F-CDB9-8941-98CC-164086C3BD7C}" type="pres">
      <dgm:prSet presAssocID="{29AEE2C9-5601-2849-B617-D021DF524914}" presName="nodeFollowingNodes" presStyleLbl="node1" presStyleIdx="5" presStyleCnt="6">
        <dgm:presLayoutVars>
          <dgm:bulletEnabled val="1"/>
        </dgm:presLayoutVars>
      </dgm:prSet>
      <dgm:spPr/>
    </dgm:pt>
  </dgm:ptLst>
  <dgm:cxnLst>
    <dgm:cxn modelId="{E8F6C705-26FD-3646-998B-7822EF54A9AA}" srcId="{A9B51551-3A6C-4F46-9117-63CFF628D016}" destId="{8417FE1D-B761-C94A-B348-5EBCBB62C8C6}" srcOrd="2" destOrd="0" parTransId="{59D06901-6DE3-2D4D-91A4-058024956F97}" sibTransId="{68A8788D-723F-534C-8461-7A9437F7E103}"/>
    <dgm:cxn modelId="{A414A20D-1FFF-7748-99CB-472DAAFF59BE}" type="presOf" srcId="{F856677C-E3FD-3D42-88B8-2D0ED4DCEA8E}" destId="{7292CD95-CC9C-A048-9390-FF78CF5D4C2B}" srcOrd="0" destOrd="0" presId="urn:microsoft.com/office/officeart/2005/8/layout/cycle3"/>
    <dgm:cxn modelId="{2A86B022-1632-DB43-9EC9-342C81CE8681}" srcId="{A9B51551-3A6C-4F46-9117-63CFF628D016}" destId="{20ABFFCE-F590-4A44-9594-E1A3BFDF8352}" srcOrd="0" destOrd="0" parTransId="{97F341D2-B92A-534B-91D4-A8F98527D348}" sibTransId="{5C2EE525-D40B-424F-B8B8-7B0FF4F8FB98}"/>
    <dgm:cxn modelId="{4DE03336-18C5-C141-9395-02500B184C35}" type="presOf" srcId="{262C0346-98F6-B748-8FD1-3239E3B0F030}" destId="{B1C19763-6BB5-E84C-A1D6-3B131CC30AA9}" srcOrd="0" destOrd="0" presId="urn:microsoft.com/office/officeart/2005/8/layout/cycle3"/>
    <dgm:cxn modelId="{938A7A5F-651F-E64B-A41D-DFA84D767677}" type="presOf" srcId="{A9B51551-3A6C-4F46-9117-63CFF628D016}" destId="{1510E1D7-2BBB-544D-8D99-1C7847A1483F}" srcOrd="0" destOrd="0" presId="urn:microsoft.com/office/officeart/2005/8/layout/cycle3"/>
    <dgm:cxn modelId="{0EBA1C80-8971-204B-829D-2CC481996442}" srcId="{A9B51551-3A6C-4F46-9117-63CFF628D016}" destId="{F856677C-E3FD-3D42-88B8-2D0ED4DCEA8E}" srcOrd="3" destOrd="0" parTransId="{450F5E13-60A8-E949-95C1-5FABC12A9A10}" sibTransId="{3807166E-FBE2-BA49-B9D2-CFF9C7053966}"/>
    <dgm:cxn modelId="{DF99B585-1247-9E4E-A366-1B1989F722DE}" srcId="{A9B51551-3A6C-4F46-9117-63CFF628D016}" destId="{29AEE2C9-5601-2849-B617-D021DF524914}" srcOrd="5" destOrd="0" parTransId="{D3B63976-758B-1A4E-95CC-DA8CCC80759D}" sibTransId="{3363EA53-F344-384D-9EC3-6064E4E59690}"/>
    <dgm:cxn modelId="{BB4B6589-32A4-A44B-841B-DD22874B91AE}" type="presOf" srcId="{29AEE2C9-5601-2849-B617-D021DF524914}" destId="{3D59612F-CDB9-8941-98CC-164086C3BD7C}" srcOrd="0" destOrd="0" presId="urn:microsoft.com/office/officeart/2005/8/layout/cycle3"/>
    <dgm:cxn modelId="{0501A792-A2DD-F74D-A16E-2144C473A8BF}" srcId="{A9B51551-3A6C-4F46-9117-63CFF628D016}" destId="{262C0346-98F6-B748-8FD1-3239E3B0F030}" srcOrd="4" destOrd="0" parTransId="{7EB95B67-59C7-9E49-B6F3-CEC678C95A67}" sibTransId="{7068CAC8-3ACE-EF46-8F9F-FE27DB8779D7}"/>
    <dgm:cxn modelId="{85C95FA5-7920-FB44-A08C-34AFCBC8401B}" srcId="{A9B51551-3A6C-4F46-9117-63CFF628D016}" destId="{9B43AB75-0587-1B4B-8DEC-109F8197835E}" srcOrd="1" destOrd="0" parTransId="{B6235B26-973B-584B-861E-4C250E2818C9}" sibTransId="{7CD51322-0C63-974C-8E6C-6D17D4A55D3E}"/>
    <dgm:cxn modelId="{D05140B5-B713-BF4F-B6E5-620C4DBA867E}" type="presOf" srcId="{9B43AB75-0587-1B4B-8DEC-109F8197835E}" destId="{E967C106-F866-0A46-A51A-E4EB1A753D7E}" srcOrd="0" destOrd="0" presId="urn:microsoft.com/office/officeart/2005/8/layout/cycle3"/>
    <dgm:cxn modelId="{23F3A9C4-AE70-0F4C-9D28-6A10C8BDB34F}" type="presOf" srcId="{5C2EE525-D40B-424F-B8B8-7B0FF4F8FB98}" destId="{E676FCC9-D462-E84B-B22E-7F54D3F18660}" srcOrd="0" destOrd="0" presId="urn:microsoft.com/office/officeart/2005/8/layout/cycle3"/>
    <dgm:cxn modelId="{440C87E8-BBC7-8248-AC81-4F5C7704E7BA}" type="presOf" srcId="{20ABFFCE-F590-4A44-9594-E1A3BFDF8352}" destId="{E7E12236-6DAA-A64E-9921-2E5705659053}" srcOrd="0" destOrd="0" presId="urn:microsoft.com/office/officeart/2005/8/layout/cycle3"/>
    <dgm:cxn modelId="{BD71DFEE-B0FC-684B-8DA7-0A19E9D555E3}" type="presOf" srcId="{8417FE1D-B761-C94A-B348-5EBCBB62C8C6}" destId="{15BC2DC4-3DFE-954F-97B8-4E56D253CEBF}" srcOrd="0" destOrd="0" presId="urn:microsoft.com/office/officeart/2005/8/layout/cycle3"/>
    <dgm:cxn modelId="{CDE426B8-0472-1044-9BDA-4B21F0CE4D7E}" type="presParOf" srcId="{1510E1D7-2BBB-544D-8D99-1C7847A1483F}" destId="{16DCC313-7B48-8B44-A80D-E53E5055A316}" srcOrd="0" destOrd="0" presId="urn:microsoft.com/office/officeart/2005/8/layout/cycle3"/>
    <dgm:cxn modelId="{713B2DBD-3934-2844-AE16-A05016D1BA20}" type="presParOf" srcId="{16DCC313-7B48-8B44-A80D-E53E5055A316}" destId="{E7E12236-6DAA-A64E-9921-2E5705659053}" srcOrd="0" destOrd="0" presId="urn:microsoft.com/office/officeart/2005/8/layout/cycle3"/>
    <dgm:cxn modelId="{E308F1A4-5924-A141-96A3-8D54BD2DAF3F}" type="presParOf" srcId="{16DCC313-7B48-8B44-A80D-E53E5055A316}" destId="{E676FCC9-D462-E84B-B22E-7F54D3F18660}" srcOrd="1" destOrd="0" presId="urn:microsoft.com/office/officeart/2005/8/layout/cycle3"/>
    <dgm:cxn modelId="{957F69E6-FB5B-4A4D-8629-DBE00DD1CB77}" type="presParOf" srcId="{16DCC313-7B48-8B44-A80D-E53E5055A316}" destId="{E967C106-F866-0A46-A51A-E4EB1A753D7E}" srcOrd="2" destOrd="0" presId="urn:microsoft.com/office/officeart/2005/8/layout/cycle3"/>
    <dgm:cxn modelId="{DCD692E9-FB89-274F-874D-DE507EC68543}" type="presParOf" srcId="{16DCC313-7B48-8B44-A80D-E53E5055A316}" destId="{15BC2DC4-3DFE-954F-97B8-4E56D253CEBF}" srcOrd="3" destOrd="0" presId="urn:microsoft.com/office/officeart/2005/8/layout/cycle3"/>
    <dgm:cxn modelId="{CF5A6C1F-4420-8248-A8AD-18096BB09902}" type="presParOf" srcId="{16DCC313-7B48-8B44-A80D-E53E5055A316}" destId="{7292CD95-CC9C-A048-9390-FF78CF5D4C2B}" srcOrd="4" destOrd="0" presId="urn:microsoft.com/office/officeart/2005/8/layout/cycle3"/>
    <dgm:cxn modelId="{1BE127F4-A526-6641-9B79-985D7C7CD62C}" type="presParOf" srcId="{16DCC313-7B48-8B44-A80D-E53E5055A316}" destId="{B1C19763-6BB5-E84C-A1D6-3B131CC30AA9}" srcOrd="5" destOrd="0" presId="urn:microsoft.com/office/officeart/2005/8/layout/cycle3"/>
    <dgm:cxn modelId="{CCD80F91-A7D5-8145-9FD1-618268601587}" type="presParOf" srcId="{16DCC313-7B48-8B44-A80D-E53E5055A316}" destId="{3D59612F-CDB9-8941-98CC-164086C3BD7C}"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7FAEE-37D9-B34B-B58F-D9B0E91F485F}" type="doc">
      <dgm:prSet loTypeId="urn:microsoft.com/office/officeart/2009/3/layout/StepUpProcess" loCatId="list" qsTypeId="urn:microsoft.com/office/officeart/2005/8/quickstyle/simple4" qsCatId="simple" csTypeId="urn:microsoft.com/office/officeart/2005/8/colors/accent1_2" csCatId="accent1" phldr="1"/>
      <dgm:spPr/>
      <dgm:t>
        <a:bodyPr/>
        <a:lstStyle/>
        <a:p>
          <a:endParaRPr lang="zh-CN" altLang="en-US"/>
        </a:p>
      </dgm:t>
    </dgm:pt>
    <dgm:pt modelId="{CC1D64FB-C518-EB4C-8EFB-0DA0CA91081F}">
      <dgm:prSet phldrT="[文本]" custT="1"/>
      <dgm:spPr/>
      <dgm:t>
        <a:bodyPr/>
        <a:lstStyle/>
        <a:p>
          <a:r>
            <a:rPr lang="zh-CN" altLang="en-US" sz="2400" dirty="0"/>
            <a:t>注册帐号</a:t>
          </a:r>
        </a:p>
      </dgm:t>
    </dgm:pt>
    <dgm:pt modelId="{FBB15202-9D50-2446-B2AD-DF81095F6B05}" type="parTrans" cxnId="{B9E99CC8-3A5A-2040-B846-02AFE493CD90}">
      <dgm:prSet/>
      <dgm:spPr/>
      <dgm:t>
        <a:bodyPr/>
        <a:lstStyle/>
        <a:p>
          <a:endParaRPr lang="zh-CN" altLang="en-US" sz="1400"/>
        </a:p>
      </dgm:t>
    </dgm:pt>
    <dgm:pt modelId="{C1D5DAE1-0F20-6045-9CF2-24ABEEE708C1}" type="sibTrans" cxnId="{B9E99CC8-3A5A-2040-B846-02AFE493CD90}">
      <dgm:prSet/>
      <dgm:spPr/>
      <dgm:t>
        <a:bodyPr/>
        <a:lstStyle/>
        <a:p>
          <a:endParaRPr lang="zh-CN" altLang="en-US" sz="1400"/>
        </a:p>
      </dgm:t>
    </dgm:pt>
    <dgm:pt modelId="{BFFAF610-64E6-324A-91A0-C1644CBCF9BA}">
      <dgm:prSet phldrT="[文本]" custT="1"/>
      <dgm:spPr/>
      <dgm:t>
        <a:bodyPr/>
        <a:lstStyle/>
        <a:p>
          <a:r>
            <a:rPr lang="zh-CN" altLang="en-US" sz="2400" dirty="0"/>
            <a:t>填写机构、资质、能力等信息</a:t>
          </a:r>
        </a:p>
      </dgm:t>
    </dgm:pt>
    <dgm:pt modelId="{21053EC7-19EA-8E4C-9C29-FCAB00AB3F9A}" type="parTrans" cxnId="{5F74C77A-A206-EC42-8F3D-7AF3E2C2A530}">
      <dgm:prSet/>
      <dgm:spPr/>
      <dgm:t>
        <a:bodyPr/>
        <a:lstStyle/>
        <a:p>
          <a:endParaRPr lang="zh-CN" altLang="en-US" sz="1400"/>
        </a:p>
      </dgm:t>
    </dgm:pt>
    <dgm:pt modelId="{C3FEAE62-7E25-3C4D-81CC-490B664424A4}" type="sibTrans" cxnId="{5F74C77A-A206-EC42-8F3D-7AF3E2C2A530}">
      <dgm:prSet/>
      <dgm:spPr/>
      <dgm:t>
        <a:bodyPr/>
        <a:lstStyle/>
        <a:p>
          <a:endParaRPr lang="zh-CN" altLang="en-US" sz="1400"/>
        </a:p>
      </dgm:t>
    </dgm:pt>
    <dgm:pt modelId="{D17288C7-9830-FE41-BBE8-CCA68CD37CA0}">
      <dgm:prSet phldrT="[文本]" custT="1"/>
      <dgm:spPr/>
      <dgm:t>
        <a:bodyPr/>
        <a:lstStyle/>
        <a:p>
          <a:r>
            <a:rPr lang="zh-CN" altLang="en-US" sz="2400" dirty="0"/>
            <a:t>提交审核</a:t>
          </a:r>
        </a:p>
      </dgm:t>
    </dgm:pt>
    <dgm:pt modelId="{DA14E659-59E9-9B4C-A393-88F1485E73AD}" type="parTrans" cxnId="{CCC75380-270D-1344-B194-410D0E939FE3}">
      <dgm:prSet/>
      <dgm:spPr/>
      <dgm:t>
        <a:bodyPr/>
        <a:lstStyle/>
        <a:p>
          <a:endParaRPr lang="zh-CN" altLang="en-US" sz="1400"/>
        </a:p>
      </dgm:t>
    </dgm:pt>
    <dgm:pt modelId="{2BE924F4-84AC-E84B-99D6-99A9479F237D}" type="sibTrans" cxnId="{CCC75380-270D-1344-B194-410D0E939FE3}">
      <dgm:prSet/>
      <dgm:spPr/>
      <dgm:t>
        <a:bodyPr/>
        <a:lstStyle/>
        <a:p>
          <a:endParaRPr lang="zh-CN" altLang="en-US" sz="1400"/>
        </a:p>
      </dgm:t>
    </dgm:pt>
    <dgm:pt modelId="{31676C8B-A650-A44A-9942-338654034BBA}" type="pres">
      <dgm:prSet presAssocID="{BE07FAEE-37D9-B34B-B58F-D9B0E91F485F}" presName="rootnode" presStyleCnt="0">
        <dgm:presLayoutVars>
          <dgm:chMax/>
          <dgm:chPref/>
          <dgm:dir/>
          <dgm:animLvl val="lvl"/>
        </dgm:presLayoutVars>
      </dgm:prSet>
      <dgm:spPr/>
    </dgm:pt>
    <dgm:pt modelId="{9D2C9534-2CE5-D849-B11A-B3A982D7FBA5}" type="pres">
      <dgm:prSet presAssocID="{CC1D64FB-C518-EB4C-8EFB-0DA0CA91081F}" presName="composite" presStyleCnt="0"/>
      <dgm:spPr/>
    </dgm:pt>
    <dgm:pt modelId="{27D0DA5B-3598-1749-9B7B-B432DA4ECF68}" type="pres">
      <dgm:prSet presAssocID="{CC1D64FB-C518-EB4C-8EFB-0DA0CA91081F}" presName="LShape" presStyleLbl="alignNode1" presStyleIdx="0" presStyleCnt="5"/>
      <dgm:spPr/>
    </dgm:pt>
    <dgm:pt modelId="{92E9D9A9-9F34-3042-814B-6DB75B100E69}" type="pres">
      <dgm:prSet presAssocID="{CC1D64FB-C518-EB4C-8EFB-0DA0CA91081F}" presName="ParentText" presStyleLbl="revTx" presStyleIdx="0" presStyleCnt="3">
        <dgm:presLayoutVars>
          <dgm:chMax val="0"/>
          <dgm:chPref val="0"/>
          <dgm:bulletEnabled val="1"/>
        </dgm:presLayoutVars>
      </dgm:prSet>
      <dgm:spPr/>
    </dgm:pt>
    <dgm:pt modelId="{8B9D29F4-88B9-B945-86E7-CD1CB7CF0F90}" type="pres">
      <dgm:prSet presAssocID="{CC1D64FB-C518-EB4C-8EFB-0DA0CA91081F}" presName="Triangle" presStyleLbl="alignNode1" presStyleIdx="1" presStyleCnt="5"/>
      <dgm:spPr/>
    </dgm:pt>
    <dgm:pt modelId="{06F8DE10-E1C2-9B46-9CB4-1316749D8231}" type="pres">
      <dgm:prSet presAssocID="{C1D5DAE1-0F20-6045-9CF2-24ABEEE708C1}" presName="sibTrans" presStyleCnt="0"/>
      <dgm:spPr/>
    </dgm:pt>
    <dgm:pt modelId="{05C2D33A-C7B1-0447-AECD-3FAA438EC398}" type="pres">
      <dgm:prSet presAssocID="{C1D5DAE1-0F20-6045-9CF2-24ABEEE708C1}" presName="space" presStyleCnt="0"/>
      <dgm:spPr/>
    </dgm:pt>
    <dgm:pt modelId="{679947FF-136F-D949-9E41-B3BED829B384}" type="pres">
      <dgm:prSet presAssocID="{BFFAF610-64E6-324A-91A0-C1644CBCF9BA}" presName="composite" presStyleCnt="0"/>
      <dgm:spPr/>
    </dgm:pt>
    <dgm:pt modelId="{3262F80F-634E-2642-B7AB-056C02689A76}" type="pres">
      <dgm:prSet presAssocID="{BFFAF610-64E6-324A-91A0-C1644CBCF9BA}" presName="LShape" presStyleLbl="alignNode1" presStyleIdx="2" presStyleCnt="5"/>
      <dgm:spPr/>
    </dgm:pt>
    <dgm:pt modelId="{3A3C798A-8AAA-D942-9AD3-D0DA2F6E45C3}" type="pres">
      <dgm:prSet presAssocID="{BFFAF610-64E6-324A-91A0-C1644CBCF9BA}" presName="ParentText" presStyleLbl="revTx" presStyleIdx="1" presStyleCnt="3">
        <dgm:presLayoutVars>
          <dgm:chMax val="0"/>
          <dgm:chPref val="0"/>
          <dgm:bulletEnabled val="1"/>
        </dgm:presLayoutVars>
      </dgm:prSet>
      <dgm:spPr/>
    </dgm:pt>
    <dgm:pt modelId="{DD1C79DF-CFF5-084E-A7F6-7B07C1A2E416}" type="pres">
      <dgm:prSet presAssocID="{BFFAF610-64E6-324A-91A0-C1644CBCF9BA}" presName="Triangle" presStyleLbl="alignNode1" presStyleIdx="3" presStyleCnt="5"/>
      <dgm:spPr/>
    </dgm:pt>
    <dgm:pt modelId="{57BAD3F3-18B8-6B4B-9238-DEB0CB1D8ED6}" type="pres">
      <dgm:prSet presAssocID="{C3FEAE62-7E25-3C4D-81CC-490B664424A4}" presName="sibTrans" presStyleCnt="0"/>
      <dgm:spPr/>
    </dgm:pt>
    <dgm:pt modelId="{D5CFEC85-71AD-DB41-831D-076792660506}" type="pres">
      <dgm:prSet presAssocID="{C3FEAE62-7E25-3C4D-81CC-490B664424A4}" presName="space" presStyleCnt="0"/>
      <dgm:spPr/>
    </dgm:pt>
    <dgm:pt modelId="{8A729A88-9E1B-3E47-A1A6-F468C9C1319F}" type="pres">
      <dgm:prSet presAssocID="{D17288C7-9830-FE41-BBE8-CCA68CD37CA0}" presName="composite" presStyleCnt="0"/>
      <dgm:spPr/>
    </dgm:pt>
    <dgm:pt modelId="{C459FBDE-13D5-3241-B355-55ACBE238547}" type="pres">
      <dgm:prSet presAssocID="{D17288C7-9830-FE41-BBE8-CCA68CD37CA0}" presName="LShape" presStyleLbl="alignNode1" presStyleIdx="4" presStyleCnt="5"/>
      <dgm:spPr/>
    </dgm:pt>
    <dgm:pt modelId="{A4182767-053C-A54D-9081-08BF8F5403DF}" type="pres">
      <dgm:prSet presAssocID="{D17288C7-9830-FE41-BBE8-CCA68CD37CA0}" presName="ParentText" presStyleLbl="revTx" presStyleIdx="2" presStyleCnt="3">
        <dgm:presLayoutVars>
          <dgm:chMax val="0"/>
          <dgm:chPref val="0"/>
          <dgm:bulletEnabled val="1"/>
        </dgm:presLayoutVars>
      </dgm:prSet>
      <dgm:spPr/>
    </dgm:pt>
  </dgm:ptLst>
  <dgm:cxnLst>
    <dgm:cxn modelId="{D46BE608-752A-6B48-9C54-DE42CE68AEB0}" type="presOf" srcId="{CC1D64FB-C518-EB4C-8EFB-0DA0CA91081F}" destId="{92E9D9A9-9F34-3042-814B-6DB75B100E69}" srcOrd="0" destOrd="0" presId="urn:microsoft.com/office/officeart/2009/3/layout/StepUpProcess"/>
    <dgm:cxn modelId="{740A7216-5506-694E-8A98-E853A99E8EEE}" type="presOf" srcId="{D17288C7-9830-FE41-BBE8-CCA68CD37CA0}" destId="{A4182767-053C-A54D-9081-08BF8F5403DF}" srcOrd="0" destOrd="0" presId="urn:microsoft.com/office/officeart/2009/3/layout/StepUpProcess"/>
    <dgm:cxn modelId="{A8030C70-D9BE-C44C-9B70-DA2A8AE48E8F}" type="presOf" srcId="{BE07FAEE-37D9-B34B-B58F-D9B0E91F485F}" destId="{31676C8B-A650-A44A-9942-338654034BBA}" srcOrd="0" destOrd="0" presId="urn:microsoft.com/office/officeart/2009/3/layout/StepUpProcess"/>
    <dgm:cxn modelId="{5F74C77A-A206-EC42-8F3D-7AF3E2C2A530}" srcId="{BE07FAEE-37D9-B34B-B58F-D9B0E91F485F}" destId="{BFFAF610-64E6-324A-91A0-C1644CBCF9BA}" srcOrd="1" destOrd="0" parTransId="{21053EC7-19EA-8E4C-9C29-FCAB00AB3F9A}" sibTransId="{C3FEAE62-7E25-3C4D-81CC-490B664424A4}"/>
    <dgm:cxn modelId="{CCC75380-270D-1344-B194-410D0E939FE3}" srcId="{BE07FAEE-37D9-B34B-B58F-D9B0E91F485F}" destId="{D17288C7-9830-FE41-BBE8-CCA68CD37CA0}" srcOrd="2" destOrd="0" parTransId="{DA14E659-59E9-9B4C-A393-88F1485E73AD}" sibTransId="{2BE924F4-84AC-E84B-99D6-99A9479F237D}"/>
    <dgm:cxn modelId="{B9E99CC8-3A5A-2040-B846-02AFE493CD90}" srcId="{BE07FAEE-37D9-B34B-B58F-D9B0E91F485F}" destId="{CC1D64FB-C518-EB4C-8EFB-0DA0CA91081F}" srcOrd="0" destOrd="0" parTransId="{FBB15202-9D50-2446-B2AD-DF81095F6B05}" sibTransId="{C1D5DAE1-0F20-6045-9CF2-24ABEEE708C1}"/>
    <dgm:cxn modelId="{E884ADFC-DA79-6D42-9F8A-B72B523F4CE7}" type="presOf" srcId="{BFFAF610-64E6-324A-91A0-C1644CBCF9BA}" destId="{3A3C798A-8AAA-D942-9AD3-D0DA2F6E45C3}" srcOrd="0" destOrd="0" presId="urn:microsoft.com/office/officeart/2009/3/layout/StepUpProcess"/>
    <dgm:cxn modelId="{EADDA74F-DBAA-6148-93A7-7EA3480BD778}" type="presParOf" srcId="{31676C8B-A650-A44A-9942-338654034BBA}" destId="{9D2C9534-2CE5-D849-B11A-B3A982D7FBA5}" srcOrd="0" destOrd="0" presId="urn:microsoft.com/office/officeart/2009/3/layout/StepUpProcess"/>
    <dgm:cxn modelId="{C517CBF4-236C-6C49-97DF-38E598CC7D5A}" type="presParOf" srcId="{9D2C9534-2CE5-D849-B11A-B3A982D7FBA5}" destId="{27D0DA5B-3598-1749-9B7B-B432DA4ECF68}" srcOrd="0" destOrd="0" presId="urn:microsoft.com/office/officeart/2009/3/layout/StepUpProcess"/>
    <dgm:cxn modelId="{739C3509-7FEA-084D-989C-4AA07BE5DD74}" type="presParOf" srcId="{9D2C9534-2CE5-D849-B11A-B3A982D7FBA5}" destId="{92E9D9A9-9F34-3042-814B-6DB75B100E69}" srcOrd="1" destOrd="0" presId="urn:microsoft.com/office/officeart/2009/3/layout/StepUpProcess"/>
    <dgm:cxn modelId="{A8ACB868-0F1E-5F4C-B5AD-5A9EE54F377A}" type="presParOf" srcId="{9D2C9534-2CE5-D849-B11A-B3A982D7FBA5}" destId="{8B9D29F4-88B9-B945-86E7-CD1CB7CF0F90}" srcOrd="2" destOrd="0" presId="urn:microsoft.com/office/officeart/2009/3/layout/StepUpProcess"/>
    <dgm:cxn modelId="{FED3E015-D25B-1345-83EC-D162833DBEE4}" type="presParOf" srcId="{31676C8B-A650-A44A-9942-338654034BBA}" destId="{06F8DE10-E1C2-9B46-9CB4-1316749D8231}" srcOrd="1" destOrd="0" presId="urn:microsoft.com/office/officeart/2009/3/layout/StepUpProcess"/>
    <dgm:cxn modelId="{503F0C79-CE46-3E4A-BE92-AB9DAEA01A54}" type="presParOf" srcId="{06F8DE10-E1C2-9B46-9CB4-1316749D8231}" destId="{05C2D33A-C7B1-0447-AECD-3FAA438EC398}" srcOrd="0" destOrd="0" presId="urn:microsoft.com/office/officeart/2009/3/layout/StepUpProcess"/>
    <dgm:cxn modelId="{5D1DC90C-6567-8C42-9A10-E9DA3EDA092B}" type="presParOf" srcId="{31676C8B-A650-A44A-9942-338654034BBA}" destId="{679947FF-136F-D949-9E41-B3BED829B384}" srcOrd="2" destOrd="0" presId="urn:microsoft.com/office/officeart/2009/3/layout/StepUpProcess"/>
    <dgm:cxn modelId="{6C2DFF83-74D3-8447-97B4-2C50D652DFA5}" type="presParOf" srcId="{679947FF-136F-D949-9E41-B3BED829B384}" destId="{3262F80F-634E-2642-B7AB-056C02689A76}" srcOrd="0" destOrd="0" presId="urn:microsoft.com/office/officeart/2009/3/layout/StepUpProcess"/>
    <dgm:cxn modelId="{DBF47278-1685-9D48-9814-F509937A50EA}" type="presParOf" srcId="{679947FF-136F-D949-9E41-B3BED829B384}" destId="{3A3C798A-8AAA-D942-9AD3-D0DA2F6E45C3}" srcOrd="1" destOrd="0" presId="urn:microsoft.com/office/officeart/2009/3/layout/StepUpProcess"/>
    <dgm:cxn modelId="{E0F12E0C-7AD6-6247-BE35-673188166502}" type="presParOf" srcId="{679947FF-136F-D949-9E41-B3BED829B384}" destId="{DD1C79DF-CFF5-084E-A7F6-7B07C1A2E416}" srcOrd="2" destOrd="0" presId="urn:microsoft.com/office/officeart/2009/3/layout/StepUpProcess"/>
    <dgm:cxn modelId="{6CBD1E8E-62FA-EB43-8A24-3D6613439323}" type="presParOf" srcId="{31676C8B-A650-A44A-9942-338654034BBA}" destId="{57BAD3F3-18B8-6B4B-9238-DEB0CB1D8ED6}" srcOrd="3" destOrd="0" presId="urn:microsoft.com/office/officeart/2009/3/layout/StepUpProcess"/>
    <dgm:cxn modelId="{8117F950-71A1-0645-A99B-A059F4274EFE}" type="presParOf" srcId="{57BAD3F3-18B8-6B4B-9238-DEB0CB1D8ED6}" destId="{D5CFEC85-71AD-DB41-831D-076792660506}" srcOrd="0" destOrd="0" presId="urn:microsoft.com/office/officeart/2009/3/layout/StepUpProcess"/>
    <dgm:cxn modelId="{49A733A4-808E-F044-96BD-AB5DB640D0A1}" type="presParOf" srcId="{31676C8B-A650-A44A-9942-338654034BBA}" destId="{8A729A88-9E1B-3E47-A1A6-F468C9C1319F}" srcOrd="4" destOrd="0" presId="urn:microsoft.com/office/officeart/2009/3/layout/StepUpProcess"/>
    <dgm:cxn modelId="{43A2D9AF-D000-2E47-9A73-FA09DBACE134}" type="presParOf" srcId="{8A729A88-9E1B-3E47-A1A6-F468C9C1319F}" destId="{C459FBDE-13D5-3241-B355-55ACBE238547}" srcOrd="0" destOrd="0" presId="urn:microsoft.com/office/officeart/2009/3/layout/StepUpProcess"/>
    <dgm:cxn modelId="{15952748-A808-BB44-B20D-86F5463B0B5C}" type="presParOf" srcId="{8A729A88-9E1B-3E47-A1A6-F468C9C1319F}" destId="{A4182767-053C-A54D-9081-08BF8F5403D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07FAEE-37D9-B34B-B58F-D9B0E91F485F}" type="doc">
      <dgm:prSet loTypeId="urn:microsoft.com/office/officeart/2005/8/layout/process4" loCatId="list" qsTypeId="urn:microsoft.com/office/officeart/2005/8/quickstyle/simple4" qsCatId="simple" csTypeId="urn:microsoft.com/office/officeart/2005/8/colors/colorful3" csCatId="colorful" phldr="1"/>
      <dgm:spPr/>
      <dgm:t>
        <a:bodyPr/>
        <a:lstStyle/>
        <a:p>
          <a:endParaRPr lang="zh-CN" altLang="en-US"/>
        </a:p>
      </dgm:t>
    </dgm:pt>
    <dgm:pt modelId="{CC1D64FB-C518-EB4C-8EFB-0DA0CA91081F}">
      <dgm:prSet phldrT="[文本]" custT="1"/>
      <dgm:spPr/>
      <dgm:t>
        <a:bodyPr/>
        <a:lstStyle/>
        <a:p>
          <a:pPr algn="ctr"/>
          <a:r>
            <a:rPr lang="en-US" sz="2000" dirty="0"/>
            <a:t>1</a:t>
          </a:r>
          <a:r>
            <a:rPr lang="zh-CN" sz="2000" dirty="0"/>
            <a:t>、单位注册信息是否完整</a:t>
          </a:r>
          <a:endParaRPr lang="zh-CN" altLang="en-US" sz="2000" dirty="0"/>
        </a:p>
      </dgm:t>
    </dgm:pt>
    <dgm:pt modelId="{FBB15202-9D50-2446-B2AD-DF81095F6B05}" type="parTrans" cxnId="{B9E99CC8-3A5A-2040-B846-02AFE493CD90}">
      <dgm:prSet/>
      <dgm:spPr/>
      <dgm:t>
        <a:bodyPr/>
        <a:lstStyle/>
        <a:p>
          <a:pPr algn="ctr"/>
          <a:endParaRPr lang="zh-CN" altLang="en-US" sz="1600"/>
        </a:p>
      </dgm:t>
    </dgm:pt>
    <dgm:pt modelId="{C1D5DAE1-0F20-6045-9CF2-24ABEEE708C1}" type="sibTrans" cxnId="{B9E99CC8-3A5A-2040-B846-02AFE493CD90}">
      <dgm:prSet/>
      <dgm:spPr/>
      <dgm:t>
        <a:bodyPr/>
        <a:lstStyle/>
        <a:p>
          <a:pPr algn="ctr"/>
          <a:endParaRPr lang="zh-CN" altLang="en-US" sz="1600"/>
        </a:p>
      </dgm:t>
    </dgm:pt>
    <dgm:pt modelId="{8752015B-F837-6B4C-9411-680DE54BA947}">
      <dgm:prSet custT="1"/>
      <dgm:spPr/>
      <dgm:t>
        <a:bodyPr/>
        <a:lstStyle/>
        <a:p>
          <a:pPr algn="ctr"/>
          <a:r>
            <a:rPr lang="en-US" altLang="zh-CN" sz="2000" dirty="0"/>
            <a:t>2</a:t>
          </a:r>
          <a:r>
            <a:rPr lang="zh-CN" altLang="en-US" sz="2000" dirty="0"/>
            <a:t>、核查工商注册信息</a:t>
          </a:r>
        </a:p>
      </dgm:t>
    </dgm:pt>
    <dgm:pt modelId="{B6D4695E-72FD-FC4D-97E5-84A079EF088B}" type="parTrans" cxnId="{26ADCEEA-286B-414D-9408-AA398129EBAF}">
      <dgm:prSet/>
      <dgm:spPr/>
      <dgm:t>
        <a:bodyPr/>
        <a:lstStyle/>
        <a:p>
          <a:pPr algn="ctr"/>
          <a:endParaRPr lang="zh-CN" altLang="en-US" sz="2000"/>
        </a:p>
      </dgm:t>
    </dgm:pt>
    <dgm:pt modelId="{F3754EDC-45D7-F542-A68D-876C0DEFE3C6}" type="sibTrans" cxnId="{26ADCEEA-286B-414D-9408-AA398129EBAF}">
      <dgm:prSet/>
      <dgm:spPr/>
      <dgm:t>
        <a:bodyPr/>
        <a:lstStyle/>
        <a:p>
          <a:pPr algn="ctr"/>
          <a:endParaRPr lang="zh-CN" altLang="en-US" sz="2000"/>
        </a:p>
      </dgm:t>
    </dgm:pt>
    <dgm:pt modelId="{5827F645-7B45-0846-A214-11F102804E77}">
      <dgm:prSet custT="1"/>
      <dgm:spPr/>
      <dgm:t>
        <a:bodyPr/>
        <a:lstStyle/>
        <a:p>
          <a:pPr algn="ctr"/>
          <a:r>
            <a:rPr lang="en-US" altLang="zh-CN" sz="2000" dirty="0"/>
            <a:t>3</a:t>
          </a:r>
          <a:r>
            <a:rPr lang="zh-CN" altLang="en-US" sz="2000" dirty="0"/>
            <a:t>、机构</a:t>
          </a:r>
          <a:r>
            <a:rPr lang="zh-CN" altLang="en-US" sz="2000" dirty="0">
              <a:solidFill>
                <a:srgbClr val="FF0000"/>
              </a:solidFill>
            </a:rPr>
            <a:t>抽查走访</a:t>
          </a:r>
        </a:p>
      </dgm:t>
    </dgm:pt>
    <dgm:pt modelId="{7DF73D3A-822E-2B40-B195-FBF258D0491D}" type="parTrans" cxnId="{D6E84F67-24B5-E144-9857-E2DCDB47D9CF}">
      <dgm:prSet/>
      <dgm:spPr/>
      <dgm:t>
        <a:bodyPr/>
        <a:lstStyle/>
        <a:p>
          <a:pPr algn="ctr"/>
          <a:endParaRPr lang="zh-CN" altLang="en-US" sz="2000"/>
        </a:p>
      </dgm:t>
    </dgm:pt>
    <dgm:pt modelId="{E7C18306-B714-7A40-8584-56D543770BB9}" type="sibTrans" cxnId="{D6E84F67-24B5-E144-9857-E2DCDB47D9CF}">
      <dgm:prSet/>
      <dgm:spPr/>
      <dgm:t>
        <a:bodyPr/>
        <a:lstStyle/>
        <a:p>
          <a:pPr algn="ctr"/>
          <a:endParaRPr lang="zh-CN" altLang="en-US" sz="2000"/>
        </a:p>
      </dgm:t>
    </dgm:pt>
    <dgm:pt modelId="{C978D389-9210-6145-8C0B-35618FEAE5D8}">
      <dgm:prSet custT="1"/>
      <dgm:spPr/>
      <dgm:t>
        <a:bodyPr/>
        <a:lstStyle/>
        <a:p>
          <a:pPr algn="ctr"/>
          <a:r>
            <a:rPr lang="en-US" altLang="zh-CN" sz="2000" dirty="0"/>
            <a:t>4</a:t>
          </a:r>
          <a:r>
            <a:rPr lang="zh-CN" altLang="en-US" sz="2000" dirty="0"/>
            <a:t>、系统初审结果反馈</a:t>
          </a:r>
        </a:p>
      </dgm:t>
    </dgm:pt>
    <dgm:pt modelId="{637CA2CE-34C6-BE4E-B7C8-D6221F40C41D}" type="parTrans" cxnId="{76BCB60C-156A-B448-88DF-7894C5557B66}">
      <dgm:prSet/>
      <dgm:spPr/>
      <dgm:t>
        <a:bodyPr/>
        <a:lstStyle/>
        <a:p>
          <a:pPr algn="ctr"/>
          <a:endParaRPr lang="zh-CN" altLang="en-US" sz="2000"/>
        </a:p>
      </dgm:t>
    </dgm:pt>
    <dgm:pt modelId="{22BFA242-3576-4741-9ED0-8FDBD7593E59}" type="sibTrans" cxnId="{76BCB60C-156A-B448-88DF-7894C5557B66}">
      <dgm:prSet/>
      <dgm:spPr/>
      <dgm:t>
        <a:bodyPr/>
        <a:lstStyle/>
        <a:p>
          <a:pPr algn="ctr"/>
          <a:endParaRPr lang="zh-CN" altLang="en-US" sz="2000"/>
        </a:p>
      </dgm:t>
    </dgm:pt>
    <dgm:pt modelId="{3BC0806A-E29D-C946-AE9B-60D375B68E9D}" type="pres">
      <dgm:prSet presAssocID="{BE07FAEE-37D9-B34B-B58F-D9B0E91F485F}" presName="Name0" presStyleCnt="0">
        <dgm:presLayoutVars>
          <dgm:dir/>
          <dgm:animLvl val="lvl"/>
          <dgm:resizeHandles val="exact"/>
        </dgm:presLayoutVars>
      </dgm:prSet>
      <dgm:spPr/>
    </dgm:pt>
    <dgm:pt modelId="{2A64B5DD-76D1-594B-A40C-3C51B3D08EA0}" type="pres">
      <dgm:prSet presAssocID="{C978D389-9210-6145-8C0B-35618FEAE5D8}" presName="boxAndChildren" presStyleCnt="0"/>
      <dgm:spPr/>
    </dgm:pt>
    <dgm:pt modelId="{9E88F159-9804-0C42-A1E6-97C62387F7F1}" type="pres">
      <dgm:prSet presAssocID="{C978D389-9210-6145-8C0B-35618FEAE5D8}" presName="parentTextBox" presStyleLbl="node1" presStyleIdx="0" presStyleCnt="4"/>
      <dgm:spPr/>
    </dgm:pt>
    <dgm:pt modelId="{E135713E-A4E6-2541-90F4-51AEDDB8DE37}" type="pres">
      <dgm:prSet presAssocID="{E7C18306-B714-7A40-8584-56D543770BB9}" presName="sp" presStyleCnt="0"/>
      <dgm:spPr/>
    </dgm:pt>
    <dgm:pt modelId="{440CC647-7BAD-1342-9A55-783B2DB78160}" type="pres">
      <dgm:prSet presAssocID="{5827F645-7B45-0846-A214-11F102804E77}" presName="arrowAndChildren" presStyleCnt="0"/>
      <dgm:spPr/>
    </dgm:pt>
    <dgm:pt modelId="{E0A76F13-E370-3949-A761-183827A5CEFB}" type="pres">
      <dgm:prSet presAssocID="{5827F645-7B45-0846-A214-11F102804E77}" presName="parentTextArrow" presStyleLbl="node1" presStyleIdx="1" presStyleCnt="4"/>
      <dgm:spPr/>
    </dgm:pt>
    <dgm:pt modelId="{D106605A-378E-834B-B21C-3FDF06C95C13}" type="pres">
      <dgm:prSet presAssocID="{F3754EDC-45D7-F542-A68D-876C0DEFE3C6}" presName="sp" presStyleCnt="0"/>
      <dgm:spPr/>
    </dgm:pt>
    <dgm:pt modelId="{03F39AC6-8C29-294D-B60C-A5702CE54C71}" type="pres">
      <dgm:prSet presAssocID="{8752015B-F837-6B4C-9411-680DE54BA947}" presName="arrowAndChildren" presStyleCnt="0"/>
      <dgm:spPr/>
    </dgm:pt>
    <dgm:pt modelId="{E1CC2C76-A917-0549-8232-56F537E7A94F}" type="pres">
      <dgm:prSet presAssocID="{8752015B-F837-6B4C-9411-680DE54BA947}" presName="parentTextArrow" presStyleLbl="node1" presStyleIdx="2" presStyleCnt="4"/>
      <dgm:spPr/>
    </dgm:pt>
    <dgm:pt modelId="{054F5157-F355-DE46-9410-8F7CCFE66578}" type="pres">
      <dgm:prSet presAssocID="{C1D5DAE1-0F20-6045-9CF2-24ABEEE708C1}" presName="sp" presStyleCnt="0"/>
      <dgm:spPr/>
    </dgm:pt>
    <dgm:pt modelId="{DD778B63-6834-3B4F-8658-B2CAC1347A3A}" type="pres">
      <dgm:prSet presAssocID="{CC1D64FB-C518-EB4C-8EFB-0DA0CA91081F}" presName="arrowAndChildren" presStyleCnt="0"/>
      <dgm:spPr/>
    </dgm:pt>
    <dgm:pt modelId="{EE3DE967-D06E-1042-877D-DFDEC300F65C}" type="pres">
      <dgm:prSet presAssocID="{CC1D64FB-C518-EB4C-8EFB-0DA0CA91081F}" presName="parentTextArrow" presStyleLbl="node1" presStyleIdx="3" presStyleCnt="4"/>
      <dgm:spPr/>
    </dgm:pt>
  </dgm:ptLst>
  <dgm:cxnLst>
    <dgm:cxn modelId="{B136330B-0701-9845-A527-801D4A650E2A}" type="presOf" srcId="{5827F645-7B45-0846-A214-11F102804E77}" destId="{E0A76F13-E370-3949-A761-183827A5CEFB}" srcOrd="0" destOrd="0" presId="urn:microsoft.com/office/officeart/2005/8/layout/process4"/>
    <dgm:cxn modelId="{76BCB60C-156A-B448-88DF-7894C5557B66}" srcId="{BE07FAEE-37D9-B34B-B58F-D9B0E91F485F}" destId="{C978D389-9210-6145-8C0B-35618FEAE5D8}" srcOrd="3" destOrd="0" parTransId="{637CA2CE-34C6-BE4E-B7C8-D6221F40C41D}" sibTransId="{22BFA242-3576-4741-9ED0-8FDBD7593E59}"/>
    <dgm:cxn modelId="{C99F5820-A371-AC45-9D3F-EDD771A74E46}" type="presOf" srcId="{CC1D64FB-C518-EB4C-8EFB-0DA0CA91081F}" destId="{EE3DE967-D06E-1042-877D-DFDEC300F65C}" srcOrd="0" destOrd="0" presId="urn:microsoft.com/office/officeart/2005/8/layout/process4"/>
    <dgm:cxn modelId="{D6E84F67-24B5-E144-9857-E2DCDB47D9CF}" srcId="{BE07FAEE-37D9-B34B-B58F-D9B0E91F485F}" destId="{5827F645-7B45-0846-A214-11F102804E77}" srcOrd="2" destOrd="0" parTransId="{7DF73D3A-822E-2B40-B195-FBF258D0491D}" sibTransId="{E7C18306-B714-7A40-8584-56D543770BB9}"/>
    <dgm:cxn modelId="{0049AE51-FFFE-0149-98CD-75F7F140AA68}" type="presOf" srcId="{BE07FAEE-37D9-B34B-B58F-D9B0E91F485F}" destId="{3BC0806A-E29D-C946-AE9B-60D375B68E9D}" srcOrd="0" destOrd="0" presId="urn:microsoft.com/office/officeart/2005/8/layout/process4"/>
    <dgm:cxn modelId="{B2A61179-4D7F-DE40-9D02-648A11F3F0C7}" type="presOf" srcId="{C978D389-9210-6145-8C0B-35618FEAE5D8}" destId="{9E88F159-9804-0C42-A1E6-97C62387F7F1}" srcOrd="0" destOrd="0" presId="urn:microsoft.com/office/officeart/2005/8/layout/process4"/>
    <dgm:cxn modelId="{B4A577BC-459B-524F-96C7-E0D9832122A1}" type="presOf" srcId="{8752015B-F837-6B4C-9411-680DE54BA947}" destId="{E1CC2C76-A917-0549-8232-56F537E7A94F}" srcOrd="0" destOrd="0" presId="urn:microsoft.com/office/officeart/2005/8/layout/process4"/>
    <dgm:cxn modelId="{B9E99CC8-3A5A-2040-B846-02AFE493CD90}" srcId="{BE07FAEE-37D9-B34B-B58F-D9B0E91F485F}" destId="{CC1D64FB-C518-EB4C-8EFB-0DA0CA91081F}" srcOrd="0" destOrd="0" parTransId="{FBB15202-9D50-2446-B2AD-DF81095F6B05}" sibTransId="{C1D5DAE1-0F20-6045-9CF2-24ABEEE708C1}"/>
    <dgm:cxn modelId="{26ADCEEA-286B-414D-9408-AA398129EBAF}" srcId="{BE07FAEE-37D9-B34B-B58F-D9B0E91F485F}" destId="{8752015B-F837-6B4C-9411-680DE54BA947}" srcOrd="1" destOrd="0" parTransId="{B6D4695E-72FD-FC4D-97E5-84A079EF088B}" sibTransId="{F3754EDC-45D7-F542-A68D-876C0DEFE3C6}"/>
    <dgm:cxn modelId="{919AE1A8-3266-AB45-A0A7-A4429942B8DE}" type="presParOf" srcId="{3BC0806A-E29D-C946-AE9B-60D375B68E9D}" destId="{2A64B5DD-76D1-594B-A40C-3C51B3D08EA0}" srcOrd="0" destOrd="0" presId="urn:microsoft.com/office/officeart/2005/8/layout/process4"/>
    <dgm:cxn modelId="{2B502A11-2DDC-C249-8660-7934E73ADD69}" type="presParOf" srcId="{2A64B5DD-76D1-594B-A40C-3C51B3D08EA0}" destId="{9E88F159-9804-0C42-A1E6-97C62387F7F1}" srcOrd="0" destOrd="0" presId="urn:microsoft.com/office/officeart/2005/8/layout/process4"/>
    <dgm:cxn modelId="{60842775-D03C-5F49-A82A-2B86B9F56469}" type="presParOf" srcId="{3BC0806A-E29D-C946-AE9B-60D375B68E9D}" destId="{E135713E-A4E6-2541-90F4-51AEDDB8DE37}" srcOrd="1" destOrd="0" presId="urn:microsoft.com/office/officeart/2005/8/layout/process4"/>
    <dgm:cxn modelId="{1842FACA-57DD-A84B-95CA-F992B3008F8D}" type="presParOf" srcId="{3BC0806A-E29D-C946-AE9B-60D375B68E9D}" destId="{440CC647-7BAD-1342-9A55-783B2DB78160}" srcOrd="2" destOrd="0" presId="urn:microsoft.com/office/officeart/2005/8/layout/process4"/>
    <dgm:cxn modelId="{3589127C-ECF4-2140-84ED-5C82515343A9}" type="presParOf" srcId="{440CC647-7BAD-1342-9A55-783B2DB78160}" destId="{E0A76F13-E370-3949-A761-183827A5CEFB}" srcOrd="0" destOrd="0" presId="urn:microsoft.com/office/officeart/2005/8/layout/process4"/>
    <dgm:cxn modelId="{3B65786F-4C5A-004E-B142-BA6D1058B633}" type="presParOf" srcId="{3BC0806A-E29D-C946-AE9B-60D375B68E9D}" destId="{D106605A-378E-834B-B21C-3FDF06C95C13}" srcOrd="3" destOrd="0" presId="urn:microsoft.com/office/officeart/2005/8/layout/process4"/>
    <dgm:cxn modelId="{888F3EFD-808C-6340-B184-4D12245662CA}" type="presParOf" srcId="{3BC0806A-E29D-C946-AE9B-60D375B68E9D}" destId="{03F39AC6-8C29-294D-B60C-A5702CE54C71}" srcOrd="4" destOrd="0" presId="urn:microsoft.com/office/officeart/2005/8/layout/process4"/>
    <dgm:cxn modelId="{0F2A8BF1-7008-144B-B020-4A8CC24ACD06}" type="presParOf" srcId="{03F39AC6-8C29-294D-B60C-A5702CE54C71}" destId="{E1CC2C76-A917-0549-8232-56F537E7A94F}" srcOrd="0" destOrd="0" presId="urn:microsoft.com/office/officeart/2005/8/layout/process4"/>
    <dgm:cxn modelId="{92A6BCC1-7AA7-2443-97EC-5E4EAA57457C}" type="presParOf" srcId="{3BC0806A-E29D-C946-AE9B-60D375B68E9D}" destId="{054F5157-F355-DE46-9410-8F7CCFE66578}" srcOrd="5" destOrd="0" presId="urn:microsoft.com/office/officeart/2005/8/layout/process4"/>
    <dgm:cxn modelId="{498730B2-3DFC-3D4A-A7A4-E9E62C0149BA}" type="presParOf" srcId="{3BC0806A-E29D-C946-AE9B-60D375B68E9D}" destId="{DD778B63-6834-3B4F-8658-B2CAC1347A3A}" srcOrd="6" destOrd="0" presId="urn:microsoft.com/office/officeart/2005/8/layout/process4"/>
    <dgm:cxn modelId="{E692725E-9AAB-1449-9811-2941EE1B0917}" type="presParOf" srcId="{DD778B63-6834-3B4F-8658-B2CAC1347A3A}" destId="{EE3DE967-D06E-1042-877D-DFDEC300F65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07FAEE-37D9-B34B-B58F-D9B0E91F485F}" type="doc">
      <dgm:prSet loTypeId="urn:microsoft.com/office/officeart/2005/8/layout/vProcess5" loCatId="list" qsTypeId="urn:microsoft.com/office/officeart/2005/8/quickstyle/simple1" qsCatId="simple" csTypeId="urn:microsoft.com/office/officeart/2005/8/colors/colorful2" csCatId="colorful" phldr="1"/>
      <dgm:spPr/>
      <dgm:t>
        <a:bodyPr/>
        <a:lstStyle/>
        <a:p>
          <a:endParaRPr lang="zh-CN" altLang="en-US"/>
        </a:p>
      </dgm:t>
    </dgm:pt>
    <dgm:pt modelId="{CC1D64FB-C518-EB4C-8EFB-0DA0CA91081F}">
      <dgm:prSet phldrT="[文本]" custT="1"/>
      <dgm:spPr/>
      <dgm:t>
        <a:bodyPr/>
        <a:lstStyle/>
        <a:p>
          <a:pPr algn="l"/>
          <a:r>
            <a:rPr lang="en-US" sz="2400" dirty="0"/>
            <a:t>1</a:t>
          </a:r>
          <a:r>
            <a:rPr lang="zh-CN" sz="2400" dirty="0"/>
            <a:t>、</a:t>
          </a:r>
          <a:r>
            <a:rPr lang="zh-CN" altLang="en-US" sz="2400" dirty="0"/>
            <a:t>每周批量汇总打印送审</a:t>
          </a:r>
        </a:p>
      </dgm:t>
    </dgm:pt>
    <dgm:pt modelId="{FBB15202-9D50-2446-B2AD-DF81095F6B05}" type="parTrans" cxnId="{B9E99CC8-3A5A-2040-B846-02AFE493CD90}">
      <dgm:prSet/>
      <dgm:spPr/>
      <dgm:t>
        <a:bodyPr/>
        <a:lstStyle/>
        <a:p>
          <a:endParaRPr lang="zh-CN" altLang="en-US" sz="1400"/>
        </a:p>
      </dgm:t>
    </dgm:pt>
    <dgm:pt modelId="{C1D5DAE1-0F20-6045-9CF2-24ABEEE708C1}" type="sibTrans" cxnId="{B9E99CC8-3A5A-2040-B846-02AFE493CD90}">
      <dgm:prSet/>
      <dgm:spPr/>
      <dgm:t>
        <a:bodyPr/>
        <a:lstStyle/>
        <a:p>
          <a:endParaRPr lang="zh-CN" altLang="en-US" sz="1400"/>
        </a:p>
      </dgm:t>
    </dgm:pt>
    <dgm:pt modelId="{F3B55CC9-015E-C640-8223-DB1BB1FEF377}">
      <dgm:prSet custT="1"/>
      <dgm:spPr/>
      <dgm:t>
        <a:bodyPr/>
        <a:lstStyle/>
        <a:p>
          <a:pPr algn="l"/>
          <a:r>
            <a:rPr lang="en-US" sz="2400" dirty="0"/>
            <a:t>2</a:t>
          </a:r>
          <a:r>
            <a:rPr lang="zh-CN" sz="2400" dirty="0"/>
            <a:t>、</a:t>
          </a:r>
          <a:r>
            <a:rPr lang="zh-CN" altLang="en-US" sz="2400" dirty="0"/>
            <a:t>创新券管委会线下审核</a:t>
          </a:r>
          <a:endParaRPr lang="zh-CN" sz="2400" dirty="0"/>
        </a:p>
      </dgm:t>
    </dgm:pt>
    <dgm:pt modelId="{A536B92F-FD2A-4941-BAFE-984199BD6620}" type="parTrans" cxnId="{E0EAE0C3-DB90-DA4C-897D-57E7E200E096}">
      <dgm:prSet/>
      <dgm:spPr/>
      <dgm:t>
        <a:bodyPr/>
        <a:lstStyle/>
        <a:p>
          <a:endParaRPr lang="zh-CN" altLang="en-US"/>
        </a:p>
      </dgm:t>
    </dgm:pt>
    <dgm:pt modelId="{E836830B-CC6C-0E41-A129-DEED88CC914A}" type="sibTrans" cxnId="{E0EAE0C3-DB90-DA4C-897D-57E7E200E096}">
      <dgm:prSet/>
      <dgm:spPr/>
      <dgm:t>
        <a:bodyPr/>
        <a:lstStyle/>
        <a:p>
          <a:endParaRPr lang="zh-CN" altLang="en-US"/>
        </a:p>
      </dgm:t>
    </dgm:pt>
    <dgm:pt modelId="{8752015B-F837-6B4C-9411-680DE54BA947}">
      <dgm:prSet custT="1"/>
      <dgm:spPr/>
      <dgm:t>
        <a:bodyPr/>
        <a:lstStyle/>
        <a:p>
          <a:pPr algn="l"/>
          <a:r>
            <a:rPr lang="en-US" sz="2400" dirty="0"/>
            <a:t>3</a:t>
          </a:r>
          <a:r>
            <a:rPr lang="zh-CN" sz="2400" dirty="0"/>
            <a:t>、</a:t>
          </a:r>
          <a:r>
            <a:rPr lang="zh-CN" altLang="en-US" sz="2400" dirty="0"/>
            <a:t>批量公示结果</a:t>
          </a:r>
        </a:p>
      </dgm:t>
    </dgm:pt>
    <dgm:pt modelId="{B6D4695E-72FD-FC4D-97E5-84A079EF088B}" type="parTrans" cxnId="{26ADCEEA-286B-414D-9408-AA398129EBAF}">
      <dgm:prSet/>
      <dgm:spPr/>
      <dgm:t>
        <a:bodyPr/>
        <a:lstStyle/>
        <a:p>
          <a:endParaRPr lang="zh-CN" altLang="en-US"/>
        </a:p>
      </dgm:t>
    </dgm:pt>
    <dgm:pt modelId="{F3754EDC-45D7-F542-A68D-876C0DEFE3C6}" type="sibTrans" cxnId="{26ADCEEA-286B-414D-9408-AA398129EBAF}">
      <dgm:prSet/>
      <dgm:spPr/>
      <dgm:t>
        <a:bodyPr/>
        <a:lstStyle/>
        <a:p>
          <a:endParaRPr lang="zh-CN" altLang="en-US"/>
        </a:p>
      </dgm:t>
    </dgm:pt>
    <dgm:pt modelId="{BE25A88C-2897-9E46-96FD-CD9F3648F87E}">
      <dgm:prSet custT="1"/>
      <dgm:spPr/>
      <dgm:t>
        <a:bodyPr/>
        <a:lstStyle/>
        <a:p>
          <a:pPr algn="l"/>
          <a:r>
            <a:rPr lang="en-US" altLang="zh-CN" sz="2400" dirty="0"/>
            <a:t>4</a:t>
          </a:r>
          <a:r>
            <a:rPr lang="zh-CN" altLang="en-US" sz="2400" dirty="0"/>
            <a:t>、系统审核通过</a:t>
          </a:r>
        </a:p>
      </dgm:t>
    </dgm:pt>
    <dgm:pt modelId="{F2C36F4E-F713-C341-86B4-2F97C108A3BB}" type="parTrans" cxnId="{37A1EC90-4A64-D44B-9C4A-F2F2E2FEA0CC}">
      <dgm:prSet/>
      <dgm:spPr/>
      <dgm:t>
        <a:bodyPr/>
        <a:lstStyle/>
        <a:p>
          <a:endParaRPr lang="zh-CN" altLang="en-US"/>
        </a:p>
      </dgm:t>
    </dgm:pt>
    <dgm:pt modelId="{7408448D-7F95-0C4D-A2A1-9F1FA262E6C1}" type="sibTrans" cxnId="{37A1EC90-4A64-D44B-9C4A-F2F2E2FEA0CC}">
      <dgm:prSet/>
      <dgm:spPr/>
      <dgm:t>
        <a:bodyPr/>
        <a:lstStyle/>
        <a:p>
          <a:endParaRPr lang="zh-CN" altLang="en-US"/>
        </a:p>
      </dgm:t>
    </dgm:pt>
    <dgm:pt modelId="{EF784CCC-A19F-7642-AB4F-00AA18B6859D}" type="pres">
      <dgm:prSet presAssocID="{BE07FAEE-37D9-B34B-B58F-D9B0E91F485F}" presName="outerComposite" presStyleCnt="0">
        <dgm:presLayoutVars>
          <dgm:chMax val="5"/>
          <dgm:dir/>
          <dgm:resizeHandles val="exact"/>
        </dgm:presLayoutVars>
      </dgm:prSet>
      <dgm:spPr/>
    </dgm:pt>
    <dgm:pt modelId="{64867250-14D0-2E4F-911A-8BC45CF0701C}" type="pres">
      <dgm:prSet presAssocID="{BE07FAEE-37D9-B34B-B58F-D9B0E91F485F}" presName="dummyMaxCanvas" presStyleCnt="0">
        <dgm:presLayoutVars/>
      </dgm:prSet>
      <dgm:spPr/>
    </dgm:pt>
    <dgm:pt modelId="{C602E4B2-3D72-3041-9024-8A2CF1170E6E}" type="pres">
      <dgm:prSet presAssocID="{BE07FAEE-37D9-B34B-B58F-D9B0E91F485F}" presName="FourNodes_1" presStyleLbl="node1" presStyleIdx="0" presStyleCnt="4">
        <dgm:presLayoutVars>
          <dgm:bulletEnabled val="1"/>
        </dgm:presLayoutVars>
      </dgm:prSet>
      <dgm:spPr/>
    </dgm:pt>
    <dgm:pt modelId="{CAD5ABEB-8FE3-C949-B263-DCA5FCE1C819}" type="pres">
      <dgm:prSet presAssocID="{BE07FAEE-37D9-B34B-B58F-D9B0E91F485F}" presName="FourNodes_2" presStyleLbl="node1" presStyleIdx="1" presStyleCnt="4">
        <dgm:presLayoutVars>
          <dgm:bulletEnabled val="1"/>
        </dgm:presLayoutVars>
      </dgm:prSet>
      <dgm:spPr/>
    </dgm:pt>
    <dgm:pt modelId="{4C21924F-D58E-F644-905D-D0C417084D29}" type="pres">
      <dgm:prSet presAssocID="{BE07FAEE-37D9-B34B-B58F-D9B0E91F485F}" presName="FourNodes_3" presStyleLbl="node1" presStyleIdx="2" presStyleCnt="4">
        <dgm:presLayoutVars>
          <dgm:bulletEnabled val="1"/>
        </dgm:presLayoutVars>
      </dgm:prSet>
      <dgm:spPr/>
    </dgm:pt>
    <dgm:pt modelId="{D3C07E0B-7814-8744-A90B-4E580D9F7288}" type="pres">
      <dgm:prSet presAssocID="{BE07FAEE-37D9-B34B-B58F-D9B0E91F485F}" presName="FourNodes_4" presStyleLbl="node1" presStyleIdx="3" presStyleCnt="4">
        <dgm:presLayoutVars>
          <dgm:bulletEnabled val="1"/>
        </dgm:presLayoutVars>
      </dgm:prSet>
      <dgm:spPr/>
    </dgm:pt>
    <dgm:pt modelId="{94F823F7-2147-AB46-A7F6-9920034C2512}" type="pres">
      <dgm:prSet presAssocID="{BE07FAEE-37D9-B34B-B58F-D9B0E91F485F}" presName="FourConn_1-2" presStyleLbl="fgAccFollowNode1" presStyleIdx="0" presStyleCnt="3">
        <dgm:presLayoutVars>
          <dgm:bulletEnabled val="1"/>
        </dgm:presLayoutVars>
      </dgm:prSet>
      <dgm:spPr/>
    </dgm:pt>
    <dgm:pt modelId="{849D5197-8172-714F-9906-6B2677667656}" type="pres">
      <dgm:prSet presAssocID="{BE07FAEE-37D9-B34B-B58F-D9B0E91F485F}" presName="FourConn_2-3" presStyleLbl="fgAccFollowNode1" presStyleIdx="1" presStyleCnt="3">
        <dgm:presLayoutVars>
          <dgm:bulletEnabled val="1"/>
        </dgm:presLayoutVars>
      </dgm:prSet>
      <dgm:spPr/>
    </dgm:pt>
    <dgm:pt modelId="{7927538F-9C96-CD46-9237-C86F4BFE679E}" type="pres">
      <dgm:prSet presAssocID="{BE07FAEE-37D9-B34B-B58F-D9B0E91F485F}" presName="FourConn_3-4" presStyleLbl="fgAccFollowNode1" presStyleIdx="2" presStyleCnt="3">
        <dgm:presLayoutVars>
          <dgm:bulletEnabled val="1"/>
        </dgm:presLayoutVars>
      </dgm:prSet>
      <dgm:spPr/>
    </dgm:pt>
    <dgm:pt modelId="{3C298F0C-9306-3842-BF6E-4971820FD14F}" type="pres">
      <dgm:prSet presAssocID="{BE07FAEE-37D9-B34B-B58F-D9B0E91F485F}" presName="FourNodes_1_text" presStyleLbl="node1" presStyleIdx="3" presStyleCnt="4">
        <dgm:presLayoutVars>
          <dgm:bulletEnabled val="1"/>
        </dgm:presLayoutVars>
      </dgm:prSet>
      <dgm:spPr/>
    </dgm:pt>
    <dgm:pt modelId="{C443D8C0-1B86-4447-8ED8-D0CA29ED6387}" type="pres">
      <dgm:prSet presAssocID="{BE07FAEE-37D9-B34B-B58F-D9B0E91F485F}" presName="FourNodes_2_text" presStyleLbl="node1" presStyleIdx="3" presStyleCnt="4">
        <dgm:presLayoutVars>
          <dgm:bulletEnabled val="1"/>
        </dgm:presLayoutVars>
      </dgm:prSet>
      <dgm:spPr/>
    </dgm:pt>
    <dgm:pt modelId="{AB857DAD-E002-E74C-A8BC-8891D99FB2E5}" type="pres">
      <dgm:prSet presAssocID="{BE07FAEE-37D9-B34B-B58F-D9B0E91F485F}" presName="FourNodes_3_text" presStyleLbl="node1" presStyleIdx="3" presStyleCnt="4">
        <dgm:presLayoutVars>
          <dgm:bulletEnabled val="1"/>
        </dgm:presLayoutVars>
      </dgm:prSet>
      <dgm:spPr/>
    </dgm:pt>
    <dgm:pt modelId="{CABD267A-E9B2-0E42-9C46-A46693AC78B4}" type="pres">
      <dgm:prSet presAssocID="{BE07FAEE-37D9-B34B-B58F-D9B0E91F485F}" presName="FourNodes_4_text" presStyleLbl="node1" presStyleIdx="3" presStyleCnt="4">
        <dgm:presLayoutVars>
          <dgm:bulletEnabled val="1"/>
        </dgm:presLayoutVars>
      </dgm:prSet>
      <dgm:spPr/>
    </dgm:pt>
  </dgm:ptLst>
  <dgm:cxnLst>
    <dgm:cxn modelId="{C28CA946-B349-374E-81A7-33ACC14F5D61}" type="presOf" srcId="{F3B55CC9-015E-C640-8223-DB1BB1FEF377}" destId="{C443D8C0-1B86-4447-8ED8-D0CA29ED6387}" srcOrd="1" destOrd="0" presId="urn:microsoft.com/office/officeart/2005/8/layout/vProcess5"/>
    <dgm:cxn modelId="{47EE0168-A13A-CE49-A8F1-ED2291C58B43}" type="presOf" srcId="{8752015B-F837-6B4C-9411-680DE54BA947}" destId="{4C21924F-D58E-F644-905D-D0C417084D29}" srcOrd="0" destOrd="0" presId="urn:microsoft.com/office/officeart/2005/8/layout/vProcess5"/>
    <dgm:cxn modelId="{337D3E69-5D40-514C-AB86-3DDD5A3AD8E0}" type="presOf" srcId="{BE25A88C-2897-9E46-96FD-CD9F3648F87E}" destId="{D3C07E0B-7814-8744-A90B-4E580D9F7288}" srcOrd="0" destOrd="0" presId="urn:microsoft.com/office/officeart/2005/8/layout/vProcess5"/>
    <dgm:cxn modelId="{8FEF9F72-E6C0-FF48-8E74-8E34DC9012E8}" type="presOf" srcId="{CC1D64FB-C518-EB4C-8EFB-0DA0CA91081F}" destId="{3C298F0C-9306-3842-BF6E-4971820FD14F}" srcOrd="1" destOrd="0" presId="urn:microsoft.com/office/officeart/2005/8/layout/vProcess5"/>
    <dgm:cxn modelId="{8D7BA781-CD21-7342-8EA1-2DC2639AEBB1}" type="presOf" srcId="{F3B55CC9-015E-C640-8223-DB1BB1FEF377}" destId="{CAD5ABEB-8FE3-C949-B263-DCA5FCE1C819}" srcOrd="0" destOrd="0" presId="urn:microsoft.com/office/officeart/2005/8/layout/vProcess5"/>
    <dgm:cxn modelId="{37A1EC90-4A64-D44B-9C4A-F2F2E2FEA0CC}" srcId="{BE07FAEE-37D9-B34B-B58F-D9B0E91F485F}" destId="{BE25A88C-2897-9E46-96FD-CD9F3648F87E}" srcOrd="3" destOrd="0" parTransId="{F2C36F4E-F713-C341-86B4-2F97C108A3BB}" sibTransId="{7408448D-7F95-0C4D-A2A1-9F1FA262E6C1}"/>
    <dgm:cxn modelId="{9180ED9C-BD28-4948-9F4C-4CDD4A2EF5E2}" type="presOf" srcId="{BE25A88C-2897-9E46-96FD-CD9F3648F87E}" destId="{CABD267A-E9B2-0E42-9C46-A46693AC78B4}" srcOrd="1" destOrd="0" presId="urn:microsoft.com/office/officeart/2005/8/layout/vProcess5"/>
    <dgm:cxn modelId="{099EF39C-B9F0-F349-A805-52317FA51CE2}" type="presOf" srcId="{CC1D64FB-C518-EB4C-8EFB-0DA0CA91081F}" destId="{C602E4B2-3D72-3041-9024-8A2CF1170E6E}" srcOrd="0" destOrd="0" presId="urn:microsoft.com/office/officeart/2005/8/layout/vProcess5"/>
    <dgm:cxn modelId="{022DE9AB-3A3C-F747-AB54-7567660E4E0E}" type="presOf" srcId="{C1D5DAE1-0F20-6045-9CF2-24ABEEE708C1}" destId="{94F823F7-2147-AB46-A7F6-9920034C2512}" srcOrd="0" destOrd="0" presId="urn:microsoft.com/office/officeart/2005/8/layout/vProcess5"/>
    <dgm:cxn modelId="{0CC832BD-1252-DE46-869C-8F46BCE427B0}" type="presOf" srcId="{BE07FAEE-37D9-B34B-B58F-D9B0E91F485F}" destId="{EF784CCC-A19F-7642-AB4F-00AA18B6859D}" srcOrd="0" destOrd="0" presId="urn:microsoft.com/office/officeart/2005/8/layout/vProcess5"/>
    <dgm:cxn modelId="{E0EAE0C3-DB90-DA4C-897D-57E7E200E096}" srcId="{BE07FAEE-37D9-B34B-B58F-D9B0E91F485F}" destId="{F3B55CC9-015E-C640-8223-DB1BB1FEF377}" srcOrd="1" destOrd="0" parTransId="{A536B92F-FD2A-4941-BAFE-984199BD6620}" sibTransId="{E836830B-CC6C-0E41-A129-DEED88CC914A}"/>
    <dgm:cxn modelId="{B9E99CC8-3A5A-2040-B846-02AFE493CD90}" srcId="{BE07FAEE-37D9-B34B-B58F-D9B0E91F485F}" destId="{CC1D64FB-C518-EB4C-8EFB-0DA0CA91081F}" srcOrd="0" destOrd="0" parTransId="{FBB15202-9D50-2446-B2AD-DF81095F6B05}" sibTransId="{C1D5DAE1-0F20-6045-9CF2-24ABEEE708C1}"/>
    <dgm:cxn modelId="{043761DA-380E-B74A-93F1-97324AC683BC}" type="presOf" srcId="{8752015B-F837-6B4C-9411-680DE54BA947}" destId="{AB857DAD-E002-E74C-A8BC-8891D99FB2E5}" srcOrd="1" destOrd="0" presId="urn:microsoft.com/office/officeart/2005/8/layout/vProcess5"/>
    <dgm:cxn modelId="{AB8698DC-91A1-584E-A5C1-8D3AE899F139}" type="presOf" srcId="{E836830B-CC6C-0E41-A129-DEED88CC914A}" destId="{849D5197-8172-714F-9906-6B2677667656}" srcOrd="0" destOrd="0" presId="urn:microsoft.com/office/officeart/2005/8/layout/vProcess5"/>
    <dgm:cxn modelId="{26ADCEEA-286B-414D-9408-AA398129EBAF}" srcId="{BE07FAEE-37D9-B34B-B58F-D9B0E91F485F}" destId="{8752015B-F837-6B4C-9411-680DE54BA947}" srcOrd="2" destOrd="0" parTransId="{B6D4695E-72FD-FC4D-97E5-84A079EF088B}" sibTransId="{F3754EDC-45D7-F542-A68D-876C0DEFE3C6}"/>
    <dgm:cxn modelId="{BDC3D1F1-800E-5545-ACE6-4DF1C3E11E21}" type="presOf" srcId="{F3754EDC-45D7-F542-A68D-876C0DEFE3C6}" destId="{7927538F-9C96-CD46-9237-C86F4BFE679E}" srcOrd="0" destOrd="0" presId="urn:microsoft.com/office/officeart/2005/8/layout/vProcess5"/>
    <dgm:cxn modelId="{0C1FCCA1-6FA9-A74C-923E-B659329576EB}" type="presParOf" srcId="{EF784CCC-A19F-7642-AB4F-00AA18B6859D}" destId="{64867250-14D0-2E4F-911A-8BC45CF0701C}" srcOrd="0" destOrd="0" presId="urn:microsoft.com/office/officeart/2005/8/layout/vProcess5"/>
    <dgm:cxn modelId="{F46A49A4-FC69-3341-9D51-4A0CFAB7DA19}" type="presParOf" srcId="{EF784CCC-A19F-7642-AB4F-00AA18B6859D}" destId="{C602E4B2-3D72-3041-9024-8A2CF1170E6E}" srcOrd="1" destOrd="0" presId="urn:microsoft.com/office/officeart/2005/8/layout/vProcess5"/>
    <dgm:cxn modelId="{30095D5B-49AF-E44D-99EC-B048A80DF7FB}" type="presParOf" srcId="{EF784CCC-A19F-7642-AB4F-00AA18B6859D}" destId="{CAD5ABEB-8FE3-C949-B263-DCA5FCE1C819}" srcOrd="2" destOrd="0" presId="urn:microsoft.com/office/officeart/2005/8/layout/vProcess5"/>
    <dgm:cxn modelId="{B09DB65C-C04C-DD4C-96A5-5F5AD100115A}" type="presParOf" srcId="{EF784CCC-A19F-7642-AB4F-00AA18B6859D}" destId="{4C21924F-D58E-F644-905D-D0C417084D29}" srcOrd="3" destOrd="0" presId="urn:microsoft.com/office/officeart/2005/8/layout/vProcess5"/>
    <dgm:cxn modelId="{21B7FA44-A8E6-2D4D-B71B-1F90E0FFC899}" type="presParOf" srcId="{EF784CCC-A19F-7642-AB4F-00AA18B6859D}" destId="{D3C07E0B-7814-8744-A90B-4E580D9F7288}" srcOrd="4" destOrd="0" presId="urn:microsoft.com/office/officeart/2005/8/layout/vProcess5"/>
    <dgm:cxn modelId="{EF32FA05-8675-8347-A456-E2D641E4F289}" type="presParOf" srcId="{EF784CCC-A19F-7642-AB4F-00AA18B6859D}" destId="{94F823F7-2147-AB46-A7F6-9920034C2512}" srcOrd="5" destOrd="0" presId="urn:microsoft.com/office/officeart/2005/8/layout/vProcess5"/>
    <dgm:cxn modelId="{34A0C6B0-E520-974C-B095-6678367723F5}" type="presParOf" srcId="{EF784CCC-A19F-7642-AB4F-00AA18B6859D}" destId="{849D5197-8172-714F-9906-6B2677667656}" srcOrd="6" destOrd="0" presId="urn:microsoft.com/office/officeart/2005/8/layout/vProcess5"/>
    <dgm:cxn modelId="{50232A65-3201-464E-9ED6-697DD0AA964C}" type="presParOf" srcId="{EF784CCC-A19F-7642-AB4F-00AA18B6859D}" destId="{7927538F-9C96-CD46-9237-C86F4BFE679E}" srcOrd="7" destOrd="0" presId="urn:microsoft.com/office/officeart/2005/8/layout/vProcess5"/>
    <dgm:cxn modelId="{F4BF4964-95B5-8C45-A704-F11113958C31}" type="presParOf" srcId="{EF784CCC-A19F-7642-AB4F-00AA18B6859D}" destId="{3C298F0C-9306-3842-BF6E-4971820FD14F}" srcOrd="8" destOrd="0" presId="urn:microsoft.com/office/officeart/2005/8/layout/vProcess5"/>
    <dgm:cxn modelId="{C97629F6-7289-3847-AA84-57EDB229F4E8}" type="presParOf" srcId="{EF784CCC-A19F-7642-AB4F-00AA18B6859D}" destId="{C443D8C0-1B86-4447-8ED8-D0CA29ED6387}" srcOrd="9" destOrd="0" presId="urn:microsoft.com/office/officeart/2005/8/layout/vProcess5"/>
    <dgm:cxn modelId="{A9F94CD7-2C3C-484F-9070-6A5B68478C3A}" type="presParOf" srcId="{EF784CCC-A19F-7642-AB4F-00AA18B6859D}" destId="{AB857DAD-E002-E74C-A8BC-8891D99FB2E5}" srcOrd="10" destOrd="0" presId="urn:microsoft.com/office/officeart/2005/8/layout/vProcess5"/>
    <dgm:cxn modelId="{B678E43F-ED24-AB47-84EA-FE93FFE21CDC}" type="presParOf" srcId="{EF784CCC-A19F-7642-AB4F-00AA18B6859D}" destId="{CABD267A-E9B2-0E42-9C46-A46693AC78B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334B49-3053-7443-BC25-2DD2C33E7A3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zh-CN" altLang="en-US"/>
        </a:p>
      </dgm:t>
    </dgm:pt>
    <dgm:pt modelId="{7D9E573B-A29C-AC49-B43B-6320B53847CA}">
      <dgm:prSet/>
      <dgm:spPr/>
      <dgm:t>
        <a:bodyPr/>
        <a:lstStyle/>
        <a:p>
          <a:pPr rtl="0"/>
          <a:r>
            <a:rPr lang="zh-CN" altLang="en-US" b="1" dirty="0"/>
            <a:t>协助在实验室</a:t>
          </a:r>
          <a:r>
            <a:rPr lang="zh-CN" altLang="en-US" b="1" dirty="0">
              <a:solidFill>
                <a:srgbClr val="FF0000"/>
              </a:solidFill>
            </a:rPr>
            <a:t>张贴广告</a:t>
          </a:r>
          <a:r>
            <a:rPr lang="zh-CN" altLang="en-US" b="1" dirty="0"/>
            <a:t>（后续提供）</a:t>
          </a:r>
          <a:endParaRPr lang="zh-CN" altLang="en-US" dirty="0"/>
        </a:p>
      </dgm:t>
    </dgm:pt>
    <dgm:pt modelId="{61DBC66F-3580-E447-B27C-337D14146E07}" type="parTrans" cxnId="{B0065A7E-B5B3-D741-8AB8-AE073409A60D}">
      <dgm:prSet/>
      <dgm:spPr/>
      <dgm:t>
        <a:bodyPr/>
        <a:lstStyle/>
        <a:p>
          <a:endParaRPr lang="zh-CN" altLang="en-US"/>
        </a:p>
      </dgm:t>
    </dgm:pt>
    <dgm:pt modelId="{16992D30-2D32-A94F-8147-51217DE2415A}" type="sibTrans" cxnId="{B0065A7E-B5B3-D741-8AB8-AE073409A60D}">
      <dgm:prSet/>
      <dgm:spPr/>
      <dgm:t>
        <a:bodyPr/>
        <a:lstStyle/>
        <a:p>
          <a:endParaRPr lang="zh-CN" altLang="en-US"/>
        </a:p>
      </dgm:t>
    </dgm:pt>
    <dgm:pt modelId="{B6055386-D512-3647-9259-A57FB0AF7130}">
      <dgm:prSet/>
      <dgm:spPr/>
      <dgm:t>
        <a:bodyPr/>
        <a:lstStyle/>
        <a:p>
          <a:pPr rtl="0"/>
          <a:r>
            <a:rPr lang="zh-CN" altLang="en-US" b="1" dirty="0"/>
            <a:t>协助</a:t>
          </a:r>
          <a:r>
            <a:rPr lang="zh-CN" altLang="en-US" b="1" dirty="0">
              <a:solidFill>
                <a:srgbClr val="FF0000"/>
              </a:solidFill>
            </a:rPr>
            <a:t>发放宣传材料</a:t>
          </a:r>
          <a:r>
            <a:rPr lang="zh-CN" altLang="en-US" b="1" dirty="0"/>
            <a:t>（今日可领用）</a:t>
          </a:r>
          <a:endParaRPr lang="zh-CN" altLang="en-US" dirty="0"/>
        </a:p>
      </dgm:t>
    </dgm:pt>
    <dgm:pt modelId="{F401C549-B285-BD4F-817E-3C2A8C1F62C2}" type="parTrans" cxnId="{2B7D6944-7058-8240-A5AD-5FF9EB9EB2CC}">
      <dgm:prSet/>
      <dgm:spPr/>
      <dgm:t>
        <a:bodyPr/>
        <a:lstStyle/>
        <a:p>
          <a:endParaRPr lang="zh-CN" altLang="en-US"/>
        </a:p>
      </dgm:t>
    </dgm:pt>
    <dgm:pt modelId="{22C090F6-1532-F344-8E58-33DB332D18D1}" type="sibTrans" cxnId="{2B7D6944-7058-8240-A5AD-5FF9EB9EB2CC}">
      <dgm:prSet/>
      <dgm:spPr/>
      <dgm:t>
        <a:bodyPr/>
        <a:lstStyle/>
        <a:p>
          <a:endParaRPr lang="zh-CN" altLang="en-US"/>
        </a:p>
      </dgm:t>
    </dgm:pt>
    <dgm:pt modelId="{73B94B5A-8633-2F49-A503-C79710478680}">
      <dgm:prSet/>
      <dgm:spPr/>
      <dgm:t>
        <a:bodyPr/>
        <a:lstStyle/>
        <a:p>
          <a:pPr rtl="0"/>
          <a:r>
            <a:rPr lang="zh-CN" altLang="en-US" b="1" dirty="0"/>
            <a:t>主动通过微信、</a:t>
          </a:r>
          <a:r>
            <a:rPr lang="en-US" altLang="zh-CN" b="1" dirty="0"/>
            <a:t>QQ</a:t>
          </a:r>
          <a:r>
            <a:rPr lang="zh-CN" altLang="en-US" b="1" dirty="0"/>
            <a:t>、短信、邮件等方式</a:t>
          </a:r>
          <a:r>
            <a:rPr lang="zh-CN" altLang="en-US" b="1" dirty="0">
              <a:solidFill>
                <a:srgbClr val="FF0000"/>
              </a:solidFill>
            </a:rPr>
            <a:t>推送科技券信息</a:t>
          </a:r>
          <a:endParaRPr lang="zh-CN" altLang="en-US" dirty="0">
            <a:solidFill>
              <a:srgbClr val="FF0000"/>
            </a:solidFill>
          </a:endParaRPr>
        </a:p>
      </dgm:t>
    </dgm:pt>
    <dgm:pt modelId="{1AE5A595-7E2F-5E45-BE30-44CA6D60E71E}" type="parTrans" cxnId="{08C48AE2-87DF-A54D-A5EF-F27FE87BB520}">
      <dgm:prSet/>
      <dgm:spPr/>
      <dgm:t>
        <a:bodyPr/>
        <a:lstStyle/>
        <a:p>
          <a:endParaRPr lang="zh-CN" altLang="en-US"/>
        </a:p>
      </dgm:t>
    </dgm:pt>
    <dgm:pt modelId="{CA12D412-C779-0E4A-BEB8-7E5631049273}" type="sibTrans" cxnId="{08C48AE2-87DF-A54D-A5EF-F27FE87BB520}">
      <dgm:prSet/>
      <dgm:spPr/>
      <dgm:t>
        <a:bodyPr/>
        <a:lstStyle/>
        <a:p>
          <a:endParaRPr lang="zh-CN" altLang="en-US"/>
        </a:p>
      </dgm:t>
    </dgm:pt>
    <dgm:pt modelId="{0E1280BD-7741-3247-AD4C-41216749E3F2}">
      <dgm:prSet/>
      <dgm:spPr/>
      <dgm:t>
        <a:bodyPr/>
        <a:lstStyle/>
        <a:p>
          <a:pPr rtl="0"/>
          <a:r>
            <a:rPr lang="zh-CN" altLang="en-US" b="1" dirty="0"/>
            <a:t>主动</a:t>
          </a:r>
          <a:r>
            <a:rPr lang="zh-CN" altLang="en-US" b="1" dirty="0">
              <a:solidFill>
                <a:srgbClr val="FF0000"/>
              </a:solidFill>
            </a:rPr>
            <a:t>筛选有效用户</a:t>
          </a:r>
          <a:r>
            <a:rPr lang="zh-CN" altLang="en-US" b="1" dirty="0"/>
            <a:t>名单给运营机构联系跟进</a:t>
          </a:r>
          <a:endParaRPr lang="zh-CN" altLang="en-US" dirty="0"/>
        </a:p>
      </dgm:t>
    </dgm:pt>
    <dgm:pt modelId="{0194E6D4-7682-FB43-8219-79DDDA5EF8C1}" type="parTrans" cxnId="{1967F144-38D6-2B44-9C51-E0ADF5D65134}">
      <dgm:prSet/>
      <dgm:spPr/>
      <dgm:t>
        <a:bodyPr/>
        <a:lstStyle/>
        <a:p>
          <a:endParaRPr lang="zh-CN" altLang="en-US"/>
        </a:p>
      </dgm:t>
    </dgm:pt>
    <dgm:pt modelId="{13C0E89E-469E-4746-B209-E08FBCE8C866}" type="sibTrans" cxnId="{1967F144-38D6-2B44-9C51-E0ADF5D65134}">
      <dgm:prSet/>
      <dgm:spPr/>
      <dgm:t>
        <a:bodyPr/>
        <a:lstStyle/>
        <a:p>
          <a:endParaRPr lang="zh-CN" altLang="en-US"/>
        </a:p>
      </dgm:t>
    </dgm:pt>
    <dgm:pt modelId="{9B466C87-FC17-DD4F-807F-1525ECDA6D53}" type="pres">
      <dgm:prSet presAssocID="{01334B49-3053-7443-BC25-2DD2C33E7A33}" presName="diagram" presStyleCnt="0">
        <dgm:presLayoutVars>
          <dgm:dir/>
          <dgm:resizeHandles val="exact"/>
        </dgm:presLayoutVars>
      </dgm:prSet>
      <dgm:spPr/>
    </dgm:pt>
    <dgm:pt modelId="{C999DC37-EA5F-EC48-A59C-84D0497F3D71}" type="pres">
      <dgm:prSet presAssocID="{7D9E573B-A29C-AC49-B43B-6320B53847CA}" presName="node" presStyleLbl="node1" presStyleIdx="0" presStyleCnt="4">
        <dgm:presLayoutVars>
          <dgm:bulletEnabled val="1"/>
        </dgm:presLayoutVars>
      </dgm:prSet>
      <dgm:spPr/>
    </dgm:pt>
    <dgm:pt modelId="{A692E9CB-46C2-014A-9A5D-8576B82F27E5}" type="pres">
      <dgm:prSet presAssocID="{16992D30-2D32-A94F-8147-51217DE2415A}" presName="sibTrans" presStyleCnt="0"/>
      <dgm:spPr/>
    </dgm:pt>
    <dgm:pt modelId="{9C6E381E-503A-4E4D-BBA9-D4A257B486BA}" type="pres">
      <dgm:prSet presAssocID="{B6055386-D512-3647-9259-A57FB0AF7130}" presName="node" presStyleLbl="node1" presStyleIdx="1" presStyleCnt="4">
        <dgm:presLayoutVars>
          <dgm:bulletEnabled val="1"/>
        </dgm:presLayoutVars>
      </dgm:prSet>
      <dgm:spPr/>
    </dgm:pt>
    <dgm:pt modelId="{604F5B4F-E69A-9945-B8F4-676F454A9BBA}" type="pres">
      <dgm:prSet presAssocID="{22C090F6-1532-F344-8E58-33DB332D18D1}" presName="sibTrans" presStyleCnt="0"/>
      <dgm:spPr/>
    </dgm:pt>
    <dgm:pt modelId="{937A5614-006F-894A-B57B-A837C1E7A1C6}" type="pres">
      <dgm:prSet presAssocID="{73B94B5A-8633-2F49-A503-C79710478680}" presName="node" presStyleLbl="node1" presStyleIdx="2" presStyleCnt="4">
        <dgm:presLayoutVars>
          <dgm:bulletEnabled val="1"/>
        </dgm:presLayoutVars>
      </dgm:prSet>
      <dgm:spPr/>
    </dgm:pt>
    <dgm:pt modelId="{628EE61C-FA4F-AD45-AD21-65465D2E7863}" type="pres">
      <dgm:prSet presAssocID="{CA12D412-C779-0E4A-BEB8-7E5631049273}" presName="sibTrans" presStyleCnt="0"/>
      <dgm:spPr/>
    </dgm:pt>
    <dgm:pt modelId="{EA51384B-0D4E-B840-AE03-D8C6BCE8BA3B}" type="pres">
      <dgm:prSet presAssocID="{0E1280BD-7741-3247-AD4C-41216749E3F2}" presName="node" presStyleLbl="node1" presStyleIdx="3" presStyleCnt="4">
        <dgm:presLayoutVars>
          <dgm:bulletEnabled val="1"/>
        </dgm:presLayoutVars>
      </dgm:prSet>
      <dgm:spPr/>
    </dgm:pt>
  </dgm:ptLst>
  <dgm:cxnLst>
    <dgm:cxn modelId="{91546821-4E36-3447-9CB8-C30CC374580A}" type="presOf" srcId="{B6055386-D512-3647-9259-A57FB0AF7130}" destId="{9C6E381E-503A-4E4D-BBA9-D4A257B486BA}" srcOrd="0" destOrd="0" presId="urn:microsoft.com/office/officeart/2005/8/layout/default"/>
    <dgm:cxn modelId="{7FD9DA5C-EF8A-614B-9E11-F196A35A8F4D}" type="presOf" srcId="{73B94B5A-8633-2F49-A503-C79710478680}" destId="{937A5614-006F-894A-B57B-A837C1E7A1C6}" srcOrd="0" destOrd="0" presId="urn:microsoft.com/office/officeart/2005/8/layout/default"/>
    <dgm:cxn modelId="{2B7D6944-7058-8240-A5AD-5FF9EB9EB2CC}" srcId="{01334B49-3053-7443-BC25-2DD2C33E7A33}" destId="{B6055386-D512-3647-9259-A57FB0AF7130}" srcOrd="1" destOrd="0" parTransId="{F401C549-B285-BD4F-817E-3C2A8C1F62C2}" sibTransId="{22C090F6-1532-F344-8E58-33DB332D18D1}"/>
    <dgm:cxn modelId="{1967F144-38D6-2B44-9C51-E0ADF5D65134}" srcId="{01334B49-3053-7443-BC25-2DD2C33E7A33}" destId="{0E1280BD-7741-3247-AD4C-41216749E3F2}" srcOrd="3" destOrd="0" parTransId="{0194E6D4-7682-FB43-8219-79DDDA5EF8C1}" sibTransId="{13C0E89E-469E-4746-B209-E08FBCE8C866}"/>
    <dgm:cxn modelId="{B0065A7E-B5B3-D741-8AB8-AE073409A60D}" srcId="{01334B49-3053-7443-BC25-2DD2C33E7A33}" destId="{7D9E573B-A29C-AC49-B43B-6320B53847CA}" srcOrd="0" destOrd="0" parTransId="{61DBC66F-3580-E447-B27C-337D14146E07}" sibTransId="{16992D30-2D32-A94F-8147-51217DE2415A}"/>
    <dgm:cxn modelId="{0D1B198E-9A83-944E-A7A3-030232CDD4B3}" type="presOf" srcId="{01334B49-3053-7443-BC25-2DD2C33E7A33}" destId="{9B466C87-FC17-DD4F-807F-1525ECDA6D53}" srcOrd="0" destOrd="0" presId="urn:microsoft.com/office/officeart/2005/8/layout/default"/>
    <dgm:cxn modelId="{D06E00CE-0C9E-6340-AD6E-9B1BEEAC7101}" type="presOf" srcId="{0E1280BD-7741-3247-AD4C-41216749E3F2}" destId="{EA51384B-0D4E-B840-AE03-D8C6BCE8BA3B}" srcOrd="0" destOrd="0" presId="urn:microsoft.com/office/officeart/2005/8/layout/default"/>
    <dgm:cxn modelId="{30B09BDB-9F80-8446-883E-A60D0C0C029F}" type="presOf" srcId="{7D9E573B-A29C-AC49-B43B-6320B53847CA}" destId="{C999DC37-EA5F-EC48-A59C-84D0497F3D71}" srcOrd="0" destOrd="0" presId="urn:microsoft.com/office/officeart/2005/8/layout/default"/>
    <dgm:cxn modelId="{08C48AE2-87DF-A54D-A5EF-F27FE87BB520}" srcId="{01334B49-3053-7443-BC25-2DD2C33E7A33}" destId="{73B94B5A-8633-2F49-A503-C79710478680}" srcOrd="2" destOrd="0" parTransId="{1AE5A595-7E2F-5E45-BE30-44CA6D60E71E}" sibTransId="{CA12D412-C779-0E4A-BEB8-7E5631049273}"/>
    <dgm:cxn modelId="{62417157-737B-D143-9E70-970E9C7DC8FC}" type="presParOf" srcId="{9B466C87-FC17-DD4F-807F-1525ECDA6D53}" destId="{C999DC37-EA5F-EC48-A59C-84D0497F3D71}" srcOrd="0" destOrd="0" presId="urn:microsoft.com/office/officeart/2005/8/layout/default"/>
    <dgm:cxn modelId="{8EC6D473-A2A0-0E42-909A-92356B0EB861}" type="presParOf" srcId="{9B466C87-FC17-DD4F-807F-1525ECDA6D53}" destId="{A692E9CB-46C2-014A-9A5D-8576B82F27E5}" srcOrd="1" destOrd="0" presId="urn:microsoft.com/office/officeart/2005/8/layout/default"/>
    <dgm:cxn modelId="{A65C338C-5840-8449-B1DA-A82716381463}" type="presParOf" srcId="{9B466C87-FC17-DD4F-807F-1525ECDA6D53}" destId="{9C6E381E-503A-4E4D-BBA9-D4A257B486BA}" srcOrd="2" destOrd="0" presId="urn:microsoft.com/office/officeart/2005/8/layout/default"/>
    <dgm:cxn modelId="{C67055C0-9E84-5D4B-B405-4D3F108BD0C1}" type="presParOf" srcId="{9B466C87-FC17-DD4F-807F-1525ECDA6D53}" destId="{604F5B4F-E69A-9945-B8F4-676F454A9BBA}" srcOrd="3" destOrd="0" presId="urn:microsoft.com/office/officeart/2005/8/layout/default"/>
    <dgm:cxn modelId="{99BDCFFA-FA49-B644-8A4F-01F3A60A3261}" type="presParOf" srcId="{9B466C87-FC17-DD4F-807F-1525ECDA6D53}" destId="{937A5614-006F-894A-B57B-A837C1E7A1C6}" srcOrd="4" destOrd="0" presId="urn:microsoft.com/office/officeart/2005/8/layout/default"/>
    <dgm:cxn modelId="{6133B28D-9576-604E-B740-9C03C5BA425B}" type="presParOf" srcId="{9B466C87-FC17-DD4F-807F-1525ECDA6D53}" destId="{628EE61C-FA4F-AD45-AD21-65465D2E7863}" srcOrd="5" destOrd="0" presId="urn:microsoft.com/office/officeart/2005/8/layout/default"/>
    <dgm:cxn modelId="{E10E579C-0D97-AF45-9386-0EE9A1FEDF94}" type="presParOf" srcId="{9B466C87-FC17-DD4F-807F-1525ECDA6D53}" destId="{EA51384B-0D4E-B840-AE03-D8C6BCE8BA3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EC1BE-6754-394C-8F1F-96F5F042CB03}">
      <dsp:nvSpPr>
        <dsp:cNvPr id="0" name=""/>
        <dsp:cNvSpPr/>
      </dsp:nvSpPr>
      <dsp:spPr>
        <a:xfrm>
          <a:off x="89581" y="711299"/>
          <a:ext cx="1657161" cy="1366811"/>
        </a:xfrm>
        <a:prstGeom prst="roundRect">
          <a:avLst>
            <a:gd name="adj" fmla="val 1000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a:t>使用主体</a:t>
          </a:r>
          <a:r>
            <a:rPr lang="zh-CN" altLang="en-US" sz="2000" kern="1200" dirty="0">
              <a:solidFill>
                <a:srgbClr val="FF0000"/>
              </a:solidFill>
            </a:rPr>
            <a:t>（用券）</a:t>
          </a:r>
        </a:p>
      </dsp:txBody>
      <dsp:txXfrm>
        <a:off x="121035" y="742753"/>
        <a:ext cx="1594253" cy="1011015"/>
      </dsp:txXfrm>
    </dsp:sp>
    <dsp:sp modelId="{2ACB1849-07CD-994D-9136-67988F04CB2D}">
      <dsp:nvSpPr>
        <dsp:cNvPr id="0" name=""/>
        <dsp:cNvSpPr/>
      </dsp:nvSpPr>
      <dsp:spPr>
        <a:xfrm>
          <a:off x="1008059" y="990848"/>
          <a:ext cx="1895472" cy="1895472"/>
        </a:xfrm>
        <a:prstGeom prst="leftCircularArrow">
          <a:avLst>
            <a:gd name="adj1" fmla="val 3510"/>
            <a:gd name="adj2" fmla="val 435645"/>
            <a:gd name="adj3" fmla="val 2211155"/>
            <a:gd name="adj4" fmla="val 9024489"/>
            <a:gd name="adj5" fmla="val 40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7CD51-B72E-964B-AB2F-FF2655517B46}">
      <dsp:nvSpPr>
        <dsp:cNvPr id="0" name=""/>
        <dsp:cNvSpPr/>
      </dsp:nvSpPr>
      <dsp:spPr>
        <a:xfrm>
          <a:off x="457839" y="1785223"/>
          <a:ext cx="1473032" cy="58577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企业</a:t>
          </a:r>
        </a:p>
      </dsp:txBody>
      <dsp:txXfrm>
        <a:off x="474996" y="1802380"/>
        <a:ext cx="1438718" cy="551462"/>
      </dsp:txXfrm>
    </dsp:sp>
    <dsp:sp modelId="{C1DFD350-2FB9-F34A-AF62-E8D4FA569A24}">
      <dsp:nvSpPr>
        <dsp:cNvPr id="0" name=""/>
        <dsp:cNvSpPr/>
      </dsp:nvSpPr>
      <dsp:spPr>
        <a:xfrm>
          <a:off x="2247706" y="711299"/>
          <a:ext cx="1657161" cy="1366811"/>
        </a:xfrm>
        <a:prstGeom prst="roundRect">
          <a:avLst>
            <a:gd name="adj" fmla="val 10000"/>
          </a:avLst>
        </a:prstGeom>
        <a:solidFill>
          <a:schemeClr val="tx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a:t>投入主体</a:t>
          </a:r>
          <a:r>
            <a:rPr lang="zh-CN" altLang="en-US" sz="2000" kern="1200" dirty="0">
              <a:solidFill>
                <a:srgbClr val="FF0000"/>
              </a:solidFill>
            </a:rPr>
            <a:t>（发券）</a:t>
          </a:r>
        </a:p>
      </dsp:txBody>
      <dsp:txXfrm>
        <a:off x="2279160" y="1035641"/>
        <a:ext cx="1594253" cy="1011015"/>
      </dsp:txXfrm>
    </dsp:sp>
    <dsp:sp modelId="{F78BA65B-76DD-E047-95F7-E41F99A27803}">
      <dsp:nvSpPr>
        <dsp:cNvPr id="0" name=""/>
        <dsp:cNvSpPr/>
      </dsp:nvSpPr>
      <dsp:spPr>
        <a:xfrm>
          <a:off x="3152375" y="-150501"/>
          <a:ext cx="2107220" cy="2107220"/>
        </a:xfrm>
        <a:prstGeom prst="circularArrow">
          <a:avLst>
            <a:gd name="adj1" fmla="val 3157"/>
            <a:gd name="adj2" fmla="val 388600"/>
            <a:gd name="adj3" fmla="val 19435889"/>
            <a:gd name="adj4" fmla="val 12575511"/>
            <a:gd name="adj5" fmla="val 36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1F677-F57E-D547-8468-E130C2A733C5}">
      <dsp:nvSpPr>
        <dsp:cNvPr id="0" name=""/>
        <dsp:cNvSpPr/>
      </dsp:nvSpPr>
      <dsp:spPr>
        <a:xfrm>
          <a:off x="2615964" y="418411"/>
          <a:ext cx="1473032" cy="585776"/>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政府</a:t>
          </a:r>
        </a:p>
      </dsp:txBody>
      <dsp:txXfrm>
        <a:off x="2633121" y="435568"/>
        <a:ext cx="1438718" cy="551462"/>
      </dsp:txXfrm>
    </dsp:sp>
    <dsp:sp modelId="{31031F9D-6002-004A-AF56-C849744E1092}">
      <dsp:nvSpPr>
        <dsp:cNvPr id="0" name=""/>
        <dsp:cNvSpPr/>
      </dsp:nvSpPr>
      <dsp:spPr>
        <a:xfrm>
          <a:off x="4405832" y="711299"/>
          <a:ext cx="1657161" cy="1366811"/>
        </a:xfrm>
        <a:prstGeom prst="roundRect">
          <a:avLst>
            <a:gd name="adj" fmla="val 10000"/>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a:t>服务主体</a:t>
          </a:r>
          <a:br>
            <a:rPr lang="zh-CN" altLang="en-US" sz="2000" b="1" kern="1200" dirty="0"/>
          </a:br>
          <a:r>
            <a:rPr lang="zh-CN" altLang="en-US" sz="2300" kern="1200" dirty="0">
              <a:solidFill>
                <a:srgbClr val="FF0000"/>
              </a:solidFill>
            </a:rPr>
            <a:t>（接券）</a:t>
          </a:r>
        </a:p>
      </dsp:txBody>
      <dsp:txXfrm>
        <a:off x="4437286" y="742753"/>
        <a:ext cx="1594253" cy="1011015"/>
      </dsp:txXfrm>
    </dsp:sp>
    <dsp:sp modelId="{CD0912FF-B3A7-2B46-B2B7-F44F6C82D677}">
      <dsp:nvSpPr>
        <dsp:cNvPr id="0" name=""/>
        <dsp:cNvSpPr/>
      </dsp:nvSpPr>
      <dsp:spPr>
        <a:xfrm>
          <a:off x="4774090" y="1785223"/>
          <a:ext cx="1473032" cy="58577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科研机构</a:t>
          </a:r>
          <a:endParaRPr lang="zh-CN" altLang="en-US" sz="2400" kern="1200" dirty="0">
            <a:solidFill>
              <a:srgbClr val="FF0000"/>
            </a:solidFill>
          </a:endParaRPr>
        </a:p>
      </dsp:txBody>
      <dsp:txXfrm>
        <a:off x="4791247" y="1802380"/>
        <a:ext cx="1438718" cy="551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FBE4B-72DC-FD40-A882-F4B9CF3BD936}">
      <dsp:nvSpPr>
        <dsp:cNvPr id="0" name=""/>
        <dsp:cNvSpPr/>
      </dsp:nvSpPr>
      <dsp:spPr>
        <a:xfrm rot="5400000">
          <a:off x="204" y="699365"/>
          <a:ext cx="2665038" cy="2665448"/>
        </a:xfrm>
        <a:prstGeom prst="blockArc">
          <a:avLst>
            <a:gd name="adj1" fmla="val 13500000"/>
            <a:gd name="adj2" fmla="val 18900000"/>
            <a:gd name="adj3" fmla="val 49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B33274-C973-8744-BB9D-042FE6B8EFFE}">
      <dsp:nvSpPr>
        <dsp:cNvPr id="0" name=""/>
        <dsp:cNvSpPr/>
      </dsp:nvSpPr>
      <dsp:spPr>
        <a:xfrm rot="16200000">
          <a:off x="2743075" y="699365"/>
          <a:ext cx="2665038" cy="2665448"/>
        </a:xfrm>
        <a:prstGeom prst="blockArc">
          <a:avLst>
            <a:gd name="adj1" fmla="val 13500000"/>
            <a:gd name="adj2" fmla="val 18900000"/>
            <a:gd name="adj3" fmla="val 49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C3EEFF-1DB2-2F48-A5BA-0717DE6EEE5C}">
      <dsp:nvSpPr>
        <dsp:cNvPr id="0" name=""/>
        <dsp:cNvSpPr/>
      </dsp:nvSpPr>
      <dsp:spPr>
        <a:xfrm>
          <a:off x="3058208" y="3014568"/>
          <a:ext cx="2023482" cy="53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t>二确保</a:t>
          </a:r>
          <a:endParaRPr lang="zh-CN" altLang="en-US" sz="2400" kern="1200" dirty="0"/>
        </a:p>
      </dsp:txBody>
      <dsp:txXfrm>
        <a:off x="3058208" y="3014568"/>
        <a:ext cx="2023482" cy="533178"/>
      </dsp:txXfrm>
    </dsp:sp>
    <dsp:sp modelId="{362C8462-8B06-904B-B8B3-5573600B2F27}">
      <dsp:nvSpPr>
        <dsp:cNvPr id="0" name=""/>
        <dsp:cNvSpPr/>
      </dsp:nvSpPr>
      <dsp:spPr>
        <a:xfrm rot="5400000">
          <a:off x="2657588" y="699365"/>
          <a:ext cx="2665038" cy="2665448"/>
        </a:xfrm>
        <a:prstGeom prst="blockArc">
          <a:avLst>
            <a:gd name="adj1" fmla="val 13500000"/>
            <a:gd name="adj2" fmla="val 18900000"/>
            <a:gd name="adj3" fmla="val 49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FEFF42-1781-B94B-B5DA-6E12A5EDB6EC}">
      <dsp:nvSpPr>
        <dsp:cNvPr id="0" name=""/>
        <dsp:cNvSpPr/>
      </dsp:nvSpPr>
      <dsp:spPr>
        <a:xfrm rot="16200000">
          <a:off x="5399652" y="699365"/>
          <a:ext cx="2665038" cy="2665448"/>
        </a:xfrm>
        <a:prstGeom prst="blockArc">
          <a:avLst>
            <a:gd name="adj1" fmla="val 13500000"/>
            <a:gd name="adj2" fmla="val 18900000"/>
            <a:gd name="adj3" fmla="val 49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A11098-62B6-5E42-9160-BAF7268DB01E}">
      <dsp:nvSpPr>
        <dsp:cNvPr id="0" name=""/>
        <dsp:cNvSpPr/>
      </dsp:nvSpPr>
      <dsp:spPr>
        <a:xfrm>
          <a:off x="5520421" y="3014568"/>
          <a:ext cx="2023482" cy="53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t>一协助</a:t>
          </a:r>
          <a:endParaRPr lang="zh-TW" altLang="en-US" sz="2400" kern="1200" dirty="0"/>
        </a:p>
      </dsp:txBody>
      <dsp:txXfrm>
        <a:off x="5520421" y="3014568"/>
        <a:ext cx="2023482" cy="533178"/>
      </dsp:txXfrm>
    </dsp:sp>
    <dsp:sp modelId="{053CB902-2766-874B-A53B-C4295844E212}">
      <dsp:nvSpPr>
        <dsp:cNvPr id="0" name=""/>
        <dsp:cNvSpPr/>
      </dsp:nvSpPr>
      <dsp:spPr>
        <a:xfrm>
          <a:off x="2993189" y="1464283"/>
          <a:ext cx="1221057" cy="122105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zh-CN" altLang="en-US" sz="2300" b="1" kern="1200" dirty="0"/>
            <a:t>服务质量</a:t>
          </a:r>
          <a:endParaRPr lang="zh-CN" altLang="en-US" sz="2300" kern="1200" dirty="0"/>
        </a:p>
      </dsp:txBody>
      <dsp:txXfrm>
        <a:off x="3163697" y="1608272"/>
        <a:ext cx="704033" cy="933079"/>
      </dsp:txXfrm>
    </dsp:sp>
    <dsp:sp modelId="{8E8BC48D-6B4F-E24B-B128-82EB2F76F9AC}">
      <dsp:nvSpPr>
        <dsp:cNvPr id="0" name=""/>
        <dsp:cNvSpPr/>
      </dsp:nvSpPr>
      <dsp:spPr>
        <a:xfrm>
          <a:off x="3873230" y="1464283"/>
          <a:ext cx="1221057" cy="122105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zh-CN" altLang="en-US" sz="2300" b="1" kern="1200" dirty="0"/>
            <a:t>服务真实</a:t>
          </a:r>
          <a:endParaRPr lang="zh-CN" altLang="en-US" sz="2300" kern="1200" dirty="0"/>
        </a:p>
      </dsp:txBody>
      <dsp:txXfrm>
        <a:off x="4219747" y="1608272"/>
        <a:ext cx="704033" cy="933079"/>
      </dsp:txXfrm>
    </dsp:sp>
    <dsp:sp modelId="{C9051174-7214-B043-B57F-E801413B1092}">
      <dsp:nvSpPr>
        <dsp:cNvPr id="0" name=""/>
        <dsp:cNvSpPr/>
      </dsp:nvSpPr>
      <dsp:spPr>
        <a:xfrm>
          <a:off x="768722" y="1104139"/>
          <a:ext cx="844440" cy="84446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zh-CN" altLang="en-US" sz="1800" b="1" kern="1200" dirty="0"/>
            <a:t>更新信息</a:t>
          </a:r>
          <a:endParaRPr lang="zh-CN" altLang="en-US" sz="1800" kern="1200" dirty="0"/>
        </a:p>
      </dsp:txBody>
      <dsp:txXfrm>
        <a:off x="892387" y="1227807"/>
        <a:ext cx="597110" cy="597124"/>
      </dsp:txXfrm>
    </dsp:sp>
    <dsp:sp modelId="{BDA69A6B-357D-D943-AEAD-97F6FAC3C198}">
      <dsp:nvSpPr>
        <dsp:cNvPr id="0" name=""/>
        <dsp:cNvSpPr/>
      </dsp:nvSpPr>
      <dsp:spPr>
        <a:xfrm>
          <a:off x="457279" y="1810146"/>
          <a:ext cx="414795" cy="41463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D760CF67-7A0A-0247-B630-0655696C61ED}">
      <dsp:nvSpPr>
        <dsp:cNvPr id="0" name=""/>
        <dsp:cNvSpPr/>
      </dsp:nvSpPr>
      <dsp:spPr>
        <a:xfrm>
          <a:off x="1682461" y="1270248"/>
          <a:ext cx="241353" cy="24119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D88C44E-9C99-5040-ABE0-41EDB343C8CD}">
      <dsp:nvSpPr>
        <dsp:cNvPr id="0" name=""/>
        <dsp:cNvSpPr/>
      </dsp:nvSpPr>
      <dsp:spPr>
        <a:xfrm>
          <a:off x="1592770" y="1608508"/>
          <a:ext cx="844440" cy="84446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zh-CN" altLang="en-US" sz="1800" b="1" kern="1200" dirty="0"/>
            <a:t>提供服务</a:t>
          </a:r>
          <a:endParaRPr lang="zh-CN" altLang="en-US" sz="1800" kern="1200" dirty="0"/>
        </a:p>
      </dsp:txBody>
      <dsp:txXfrm>
        <a:off x="1716435" y="1732176"/>
        <a:ext cx="597110" cy="597124"/>
      </dsp:txXfrm>
    </dsp:sp>
    <dsp:sp modelId="{F8251C3C-EA36-4A43-82EE-82FC390ADE09}">
      <dsp:nvSpPr>
        <dsp:cNvPr id="0" name=""/>
        <dsp:cNvSpPr/>
      </dsp:nvSpPr>
      <dsp:spPr>
        <a:xfrm>
          <a:off x="1681075" y="2504615"/>
          <a:ext cx="241353" cy="24119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27597849-A76F-3B45-BAA7-6ADA676916CC}">
      <dsp:nvSpPr>
        <dsp:cNvPr id="0" name=""/>
        <dsp:cNvSpPr/>
      </dsp:nvSpPr>
      <dsp:spPr>
        <a:xfrm>
          <a:off x="783770" y="2091084"/>
          <a:ext cx="844440" cy="84446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zh-CN" altLang="en-US" sz="1800" b="1" kern="1200" dirty="0"/>
            <a:t>提供证据</a:t>
          </a:r>
          <a:endParaRPr lang="zh-CN" altLang="en-US" sz="1800" kern="1200" dirty="0"/>
        </a:p>
      </dsp:txBody>
      <dsp:txXfrm>
        <a:off x="907435" y="2214752"/>
        <a:ext cx="597110" cy="597124"/>
      </dsp:txXfrm>
    </dsp:sp>
    <dsp:sp modelId="{B108616E-1D99-864F-8ADF-673648843269}">
      <dsp:nvSpPr>
        <dsp:cNvPr id="0" name=""/>
        <dsp:cNvSpPr/>
      </dsp:nvSpPr>
      <dsp:spPr>
        <a:xfrm>
          <a:off x="5750270" y="1250407"/>
          <a:ext cx="1556524" cy="155624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zh-CN" altLang="en-US" sz="2300" b="1" kern="1200" dirty="0"/>
            <a:t>协助宣传推广</a:t>
          </a:r>
          <a:endParaRPr lang="zh-CN" altLang="en-US" sz="2300" kern="1200" dirty="0"/>
        </a:p>
      </dsp:txBody>
      <dsp:txXfrm>
        <a:off x="5978218" y="1478314"/>
        <a:ext cx="1100628" cy="1100429"/>
      </dsp:txXfrm>
    </dsp:sp>
    <dsp:sp modelId="{34AF2C7A-8CB5-3E4B-887B-7F866AC8DD6E}">
      <dsp:nvSpPr>
        <dsp:cNvPr id="0" name=""/>
        <dsp:cNvSpPr/>
      </dsp:nvSpPr>
      <dsp:spPr>
        <a:xfrm>
          <a:off x="500830" y="3014568"/>
          <a:ext cx="2023482" cy="53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t>三及时</a:t>
          </a:r>
          <a:endParaRPr lang="zh-CN" altLang="en-US" sz="2400" kern="1200" dirty="0"/>
        </a:p>
      </dsp:txBody>
      <dsp:txXfrm>
        <a:off x="500830" y="3014568"/>
        <a:ext cx="2023482" cy="533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6FCC9-D462-E84B-B22E-7F54D3F18660}">
      <dsp:nvSpPr>
        <dsp:cNvPr id="0" name=""/>
        <dsp:cNvSpPr/>
      </dsp:nvSpPr>
      <dsp:spPr>
        <a:xfrm>
          <a:off x="1877137" y="-2412"/>
          <a:ext cx="4094596" cy="4094596"/>
        </a:xfrm>
        <a:prstGeom prst="circularArrow">
          <a:avLst>
            <a:gd name="adj1" fmla="val 5274"/>
            <a:gd name="adj2" fmla="val 312630"/>
            <a:gd name="adj3" fmla="val 14231162"/>
            <a:gd name="adj4" fmla="val 17125245"/>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12236-6DAA-A64E-9921-2E5705659053}">
      <dsp:nvSpPr>
        <dsp:cNvPr id="0" name=""/>
        <dsp:cNvSpPr/>
      </dsp:nvSpPr>
      <dsp:spPr>
        <a:xfrm>
          <a:off x="3147405" y="2618"/>
          <a:ext cx="1554061" cy="777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b="1" kern="1200"/>
            <a:t>熟政策</a:t>
          </a:r>
          <a:endParaRPr lang="zh-CN" altLang="en-US" sz="2500" kern="1200"/>
        </a:p>
      </dsp:txBody>
      <dsp:txXfrm>
        <a:off x="3185336" y="40549"/>
        <a:ext cx="1478199" cy="701168"/>
      </dsp:txXfrm>
    </dsp:sp>
    <dsp:sp modelId="{E967C106-F866-0A46-A51A-E4EB1A753D7E}">
      <dsp:nvSpPr>
        <dsp:cNvPr id="0" name=""/>
        <dsp:cNvSpPr/>
      </dsp:nvSpPr>
      <dsp:spPr>
        <a:xfrm>
          <a:off x="4585954" y="833165"/>
          <a:ext cx="1554061" cy="777030"/>
        </a:xfrm>
        <a:prstGeom prst="roundRect">
          <a:avLst/>
        </a:prstGeom>
        <a:solidFill>
          <a:schemeClr val="accent2">
            <a:hueOff val="107998"/>
            <a:satOff val="0"/>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b="1" kern="1200"/>
            <a:t>核条件</a:t>
          </a:r>
          <a:endParaRPr lang="zh-CN" altLang="en-US" sz="2500" kern="1200"/>
        </a:p>
      </dsp:txBody>
      <dsp:txXfrm>
        <a:off x="4623885" y="871096"/>
        <a:ext cx="1478199" cy="701168"/>
      </dsp:txXfrm>
    </dsp:sp>
    <dsp:sp modelId="{15BC2DC4-3DFE-954F-97B8-4E56D253CEBF}">
      <dsp:nvSpPr>
        <dsp:cNvPr id="0" name=""/>
        <dsp:cNvSpPr/>
      </dsp:nvSpPr>
      <dsp:spPr>
        <a:xfrm>
          <a:off x="4585954" y="2494259"/>
          <a:ext cx="1554061" cy="777030"/>
        </a:xfrm>
        <a:prstGeom prst="roundRect">
          <a:avLst/>
        </a:prstGeom>
        <a:solidFill>
          <a:schemeClr val="accent2">
            <a:hueOff val="215996"/>
            <a:satOff val="0"/>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b="1" kern="1200"/>
            <a:t>获认可</a:t>
          </a:r>
          <a:endParaRPr lang="zh-CN" altLang="en-US" sz="2500" kern="1200"/>
        </a:p>
      </dsp:txBody>
      <dsp:txXfrm>
        <a:off x="4623885" y="2532190"/>
        <a:ext cx="1478199" cy="701168"/>
      </dsp:txXfrm>
    </dsp:sp>
    <dsp:sp modelId="{7292CD95-CC9C-A048-9390-FF78CF5D4C2B}">
      <dsp:nvSpPr>
        <dsp:cNvPr id="0" name=""/>
        <dsp:cNvSpPr/>
      </dsp:nvSpPr>
      <dsp:spPr>
        <a:xfrm>
          <a:off x="3147405" y="3324806"/>
          <a:ext cx="1554061" cy="777030"/>
        </a:xfrm>
        <a:prstGeom prst="roundRect">
          <a:avLst/>
        </a:prstGeom>
        <a:solidFill>
          <a:schemeClr val="accent2">
            <a:hueOff val="323995"/>
            <a:satOff val="0"/>
            <a:lumOff val="-5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b="1" kern="1200"/>
            <a:t>定责任</a:t>
          </a:r>
          <a:endParaRPr lang="zh-CN" altLang="en-US" sz="2500" kern="1200"/>
        </a:p>
      </dsp:txBody>
      <dsp:txXfrm>
        <a:off x="3185336" y="3362737"/>
        <a:ext cx="1478199" cy="701168"/>
      </dsp:txXfrm>
    </dsp:sp>
    <dsp:sp modelId="{B1C19763-6BB5-E84C-A1D6-3B131CC30AA9}">
      <dsp:nvSpPr>
        <dsp:cNvPr id="0" name=""/>
        <dsp:cNvSpPr/>
      </dsp:nvSpPr>
      <dsp:spPr>
        <a:xfrm>
          <a:off x="1708855" y="2494259"/>
          <a:ext cx="1554061" cy="777030"/>
        </a:xfrm>
        <a:prstGeom prst="roundRect">
          <a:avLst/>
        </a:prstGeom>
        <a:solidFill>
          <a:schemeClr val="accent2">
            <a:hueOff val="431993"/>
            <a:satOff val="0"/>
            <a:lumOff val="-7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b="1" kern="1200" dirty="0"/>
            <a:t>参培训</a:t>
          </a:r>
          <a:endParaRPr lang="zh-CN" altLang="en-US" sz="2500" kern="1200" dirty="0"/>
        </a:p>
      </dsp:txBody>
      <dsp:txXfrm>
        <a:off x="1746786" y="2532190"/>
        <a:ext cx="1478199" cy="701168"/>
      </dsp:txXfrm>
    </dsp:sp>
    <dsp:sp modelId="{3D59612F-CDB9-8941-98CC-164086C3BD7C}">
      <dsp:nvSpPr>
        <dsp:cNvPr id="0" name=""/>
        <dsp:cNvSpPr/>
      </dsp:nvSpPr>
      <dsp:spPr>
        <a:xfrm>
          <a:off x="1708855" y="833165"/>
          <a:ext cx="1554061" cy="777030"/>
        </a:xfrm>
        <a:prstGeom prst="roundRect">
          <a:avLst/>
        </a:prstGeom>
        <a:solidFill>
          <a:schemeClr val="accent2">
            <a:hueOff val="539991"/>
            <a:satOff val="0"/>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b="1" kern="1200"/>
            <a:t>建机制</a:t>
          </a:r>
          <a:endParaRPr lang="zh-CN" altLang="en-US" sz="2500" kern="1200"/>
        </a:p>
      </dsp:txBody>
      <dsp:txXfrm>
        <a:off x="1746786" y="871096"/>
        <a:ext cx="1478199" cy="701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DA5B-3598-1749-9B7B-B432DA4ECF68}">
      <dsp:nvSpPr>
        <dsp:cNvPr id="0" name=""/>
        <dsp:cNvSpPr/>
      </dsp:nvSpPr>
      <dsp:spPr>
        <a:xfrm rot="5400000">
          <a:off x="380755" y="1327890"/>
          <a:ext cx="1139501" cy="1896104"/>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2E9D9A9-9F34-3042-814B-6DB75B100E69}">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注册帐号</a:t>
          </a:r>
        </a:p>
      </dsp:txBody>
      <dsp:txXfrm>
        <a:off x="190544" y="1894416"/>
        <a:ext cx="1711813" cy="1500505"/>
      </dsp:txXfrm>
    </dsp:sp>
    <dsp:sp modelId="{8B9D29F4-88B9-B945-86E7-CD1CB7CF0F90}">
      <dsp:nvSpPr>
        <dsp:cNvPr id="0" name=""/>
        <dsp:cNvSpPr/>
      </dsp:nvSpPr>
      <dsp:spPr>
        <a:xfrm>
          <a:off x="1579374" y="1188296"/>
          <a:ext cx="322983" cy="322983"/>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262F80F-634E-2642-B7AB-056C02689A76}">
      <dsp:nvSpPr>
        <dsp:cNvPr id="0" name=""/>
        <dsp:cNvSpPr/>
      </dsp:nvSpPr>
      <dsp:spPr>
        <a:xfrm rot="5400000">
          <a:off x="2476349" y="809333"/>
          <a:ext cx="1139501" cy="1896104"/>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A3C798A-8AAA-D942-9AD3-D0DA2F6E45C3}">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填写机构、资质、能力等信息</a:t>
          </a:r>
        </a:p>
      </dsp:txBody>
      <dsp:txXfrm>
        <a:off x="2286138" y="1375860"/>
        <a:ext cx="1711813" cy="1500505"/>
      </dsp:txXfrm>
    </dsp:sp>
    <dsp:sp modelId="{DD1C79DF-CFF5-084E-A7F6-7B07C1A2E416}">
      <dsp:nvSpPr>
        <dsp:cNvPr id="0" name=""/>
        <dsp:cNvSpPr/>
      </dsp:nvSpPr>
      <dsp:spPr>
        <a:xfrm>
          <a:off x="3674968" y="669740"/>
          <a:ext cx="322983" cy="322983"/>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59FBDE-13D5-3241-B355-55ACBE238547}">
      <dsp:nvSpPr>
        <dsp:cNvPr id="0" name=""/>
        <dsp:cNvSpPr/>
      </dsp:nvSpPr>
      <dsp:spPr>
        <a:xfrm rot="5400000">
          <a:off x="4571943" y="290776"/>
          <a:ext cx="1139501" cy="1896104"/>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182767-053C-A54D-9081-08BF8F5403DF}">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提交审核</a:t>
          </a:r>
        </a:p>
      </dsp:txBody>
      <dsp:txXfrm>
        <a:off x="4381732" y="857303"/>
        <a:ext cx="1711813" cy="1500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F159-9804-0C42-A1E6-97C62387F7F1}">
      <dsp:nvSpPr>
        <dsp:cNvPr id="0" name=""/>
        <dsp:cNvSpPr/>
      </dsp:nvSpPr>
      <dsp:spPr>
        <a:xfrm>
          <a:off x="0" y="3333360"/>
          <a:ext cx="4538684" cy="72925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4</a:t>
          </a:r>
          <a:r>
            <a:rPr lang="zh-CN" altLang="en-US" sz="2000" kern="1200" dirty="0"/>
            <a:t>、系统初审结果反馈</a:t>
          </a:r>
        </a:p>
      </dsp:txBody>
      <dsp:txXfrm>
        <a:off x="0" y="3333360"/>
        <a:ext cx="4538684" cy="729257"/>
      </dsp:txXfrm>
    </dsp:sp>
    <dsp:sp modelId="{E0A76F13-E370-3949-A761-183827A5CEFB}">
      <dsp:nvSpPr>
        <dsp:cNvPr id="0" name=""/>
        <dsp:cNvSpPr/>
      </dsp:nvSpPr>
      <dsp:spPr>
        <a:xfrm rot="10800000">
          <a:off x="0" y="2222700"/>
          <a:ext cx="4538684" cy="1121598"/>
        </a:xfrm>
        <a:prstGeom prst="upArrowCallout">
          <a:avLst/>
        </a:prstGeom>
        <a:gradFill rotWithShape="0">
          <a:gsLst>
            <a:gs pos="0">
              <a:schemeClr val="accent3">
                <a:hueOff val="-179997"/>
                <a:satOff val="0"/>
                <a:lumOff val="3137"/>
                <a:alphaOff val="0"/>
                <a:shade val="51000"/>
                <a:satMod val="130000"/>
              </a:schemeClr>
            </a:gs>
            <a:gs pos="80000">
              <a:schemeClr val="accent3">
                <a:hueOff val="-179997"/>
                <a:satOff val="0"/>
                <a:lumOff val="3137"/>
                <a:alphaOff val="0"/>
                <a:shade val="93000"/>
                <a:satMod val="130000"/>
              </a:schemeClr>
            </a:gs>
            <a:gs pos="100000">
              <a:schemeClr val="accent3">
                <a:hueOff val="-179997"/>
                <a:satOff val="0"/>
                <a:lumOff val="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3</a:t>
          </a:r>
          <a:r>
            <a:rPr lang="zh-CN" altLang="en-US" sz="2000" kern="1200" dirty="0"/>
            <a:t>、机构</a:t>
          </a:r>
          <a:r>
            <a:rPr lang="zh-CN" altLang="en-US" sz="2000" kern="1200" dirty="0">
              <a:solidFill>
                <a:srgbClr val="FF0000"/>
              </a:solidFill>
            </a:rPr>
            <a:t>抽查走访</a:t>
          </a:r>
        </a:p>
      </dsp:txBody>
      <dsp:txXfrm rot="10800000">
        <a:off x="0" y="2222700"/>
        <a:ext cx="4538684" cy="728781"/>
      </dsp:txXfrm>
    </dsp:sp>
    <dsp:sp modelId="{E1CC2C76-A917-0549-8232-56F537E7A94F}">
      <dsp:nvSpPr>
        <dsp:cNvPr id="0" name=""/>
        <dsp:cNvSpPr/>
      </dsp:nvSpPr>
      <dsp:spPr>
        <a:xfrm rot="10800000">
          <a:off x="0" y="1112041"/>
          <a:ext cx="4538684" cy="1121598"/>
        </a:xfrm>
        <a:prstGeom prst="upArrowCallout">
          <a:avLst/>
        </a:prstGeom>
        <a:gradFill rotWithShape="0">
          <a:gsLst>
            <a:gs pos="0">
              <a:schemeClr val="accent3">
                <a:hueOff val="-359994"/>
                <a:satOff val="0"/>
                <a:lumOff val="6275"/>
                <a:alphaOff val="0"/>
                <a:shade val="51000"/>
                <a:satMod val="130000"/>
              </a:schemeClr>
            </a:gs>
            <a:gs pos="80000">
              <a:schemeClr val="accent3">
                <a:hueOff val="-359994"/>
                <a:satOff val="0"/>
                <a:lumOff val="6275"/>
                <a:alphaOff val="0"/>
                <a:shade val="93000"/>
                <a:satMod val="130000"/>
              </a:schemeClr>
            </a:gs>
            <a:gs pos="100000">
              <a:schemeClr val="accent3">
                <a:hueOff val="-359994"/>
                <a:satOff val="0"/>
                <a:lumOff val="6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2</a:t>
          </a:r>
          <a:r>
            <a:rPr lang="zh-CN" altLang="en-US" sz="2000" kern="1200" dirty="0"/>
            <a:t>、核查工商注册信息</a:t>
          </a:r>
        </a:p>
      </dsp:txBody>
      <dsp:txXfrm rot="10800000">
        <a:off x="0" y="1112041"/>
        <a:ext cx="4538684" cy="728781"/>
      </dsp:txXfrm>
    </dsp:sp>
    <dsp:sp modelId="{EE3DE967-D06E-1042-877D-DFDEC300F65C}">
      <dsp:nvSpPr>
        <dsp:cNvPr id="0" name=""/>
        <dsp:cNvSpPr/>
      </dsp:nvSpPr>
      <dsp:spPr>
        <a:xfrm rot="10800000">
          <a:off x="0" y="1381"/>
          <a:ext cx="4538684" cy="1121598"/>
        </a:xfrm>
        <a:prstGeom prst="upArrowCallout">
          <a:avLst/>
        </a:prstGeom>
        <a:gradFill rotWithShape="0">
          <a:gsLst>
            <a:gs pos="0">
              <a:schemeClr val="accent3">
                <a:hueOff val="-539991"/>
                <a:satOff val="0"/>
                <a:lumOff val="9412"/>
                <a:alphaOff val="0"/>
                <a:shade val="51000"/>
                <a:satMod val="130000"/>
              </a:schemeClr>
            </a:gs>
            <a:gs pos="80000">
              <a:schemeClr val="accent3">
                <a:hueOff val="-539991"/>
                <a:satOff val="0"/>
                <a:lumOff val="9412"/>
                <a:alphaOff val="0"/>
                <a:shade val="93000"/>
                <a:satMod val="130000"/>
              </a:schemeClr>
            </a:gs>
            <a:gs pos="100000">
              <a:schemeClr val="accent3">
                <a:hueOff val="-539991"/>
                <a:satOff val="0"/>
                <a:lumOff val="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1</a:t>
          </a:r>
          <a:r>
            <a:rPr lang="zh-CN" sz="2000" kern="1200" dirty="0"/>
            <a:t>、单位注册信息是否完整</a:t>
          </a:r>
          <a:endParaRPr lang="zh-CN" altLang="en-US" sz="2000" kern="1200" dirty="0"/>
        </a:p>
      </dsp:txBody>
      <dsp:txXfrm rot="10800000">
        <a:off x="0" y="1381"/>
        <a:ext cx="4538684" cy="728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2E4B2-3D72-3041-9024-8A2CF1170E6E}">
      <dsp:nvSpPr>
        <dsp:cNvPr id="0" name=""/>
        <dsp:cNvSpPr/>
      </dsp:nvSpPr>
      <dsp:spPr>
        <a:xfrm>
          <a:off x="0" y="0"/>
          <a:ext cx="4781331" cy="6779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a:t>
          </a:r>
          <a:r>
            <a:rPr lang="zh-CN" sz="2400" kern="1200" dirty="0"/>
            <a:t>、</a:t>
          </a:r>
          <a:r>
            <a:rPr lang="zh-CN" altLang="en-US" sz="2400" kern="1200" dirty="0"/>
            <a:t>每周批量汇总打印送审</a:t>
          </a:r>
        </a:p>
      </dsp:txBody>
      <dsp:txXfrm>
        <a:off x="19856" y="19856"/>
        <a:ext cx="3992509" cy="638214"/>
      </dsp:txXfrm>
    </dsp:sp>
    <dsp:sp modelId="{CAD5ABEB-8FE3-C949-B263-DCA5FCE1C819}">
      <dsp:nvSpPr>
        <dsp:cNvPr id="0" name=""/>
        <dsp:cNvSpPr/>
      </dsp:nvSpPr>
      <dsp:spPr>
        <a:xfrm>
          <a:off x="400436" y="801186"/>
          <a:ext cx="4781331" cy="677926"/>
        </a:xfrm>
        <a:prstGeom prst="roundRect">
          <a:avLst>
            <a:gd name="adj" fmla="val 10000"/>
          </a:avLst>
        </a:prstGeom>
        <a:solidFill>
          <a:schemeClr val="accent2">
            <a:hueOff val="179997"/>
            <a:satOff val="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a:t>
          </a:r>
          <a:r>
            <a:rPr lang="zh-CN" sz="2400" kern="1200" dirty="0"/>
            <a:t>、</a:t>
          </a:r>
          <a:r>
            <a:rPr lang="zh-CN" altLang="en-US" sz="2400" kern="1200" dirty="0"/>
            <a:t>创新券管委会线下审核</a:t>
          </a:r>
          <a:endParaRPr lang="zh-CN" sz="2400" kern="1200" dirty="0"/>
        </a:p>
      </dsp:txBody>
      <dsp:txXfrm>
        <a:off x="420292" y="821042"/>
        <a:ext cx="3900530" cy="638214"/>
      </dsp:txXfrm>
    </dsp:sp>
    <dsp:sp modelId="{4C21924F-D58E-F644-905D-D0C417084D29}">
      <dsp:nvSpPr>
        <dsp:cNvPr id="0" name=""/>
        <dsp:cNvSpPr/>
      </dsp:nvSpPr>
      <dsp:spPr>
        <a:xfrm>
          <a:off x="794896" y="1602372"/>
          <a:ext cx="4781331" cy="677926"/>
        </a:xfrm>
        <a:prstGeom prst="roundRect">
          <a:avLst>
            <a:gd name="adj" fmla="val 10000"/>
          </a:avLst>
        </a:prstGeom>
        <a:solidFill>
          <a:schemeClr val="accent2">
            <a:hueOff val="359994"/>
            <a:satOff val="0"/>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a:t>
          </a:r>
          <a:r>
            <a:rPr lang="zh-CN" sz="2400" kern="1200" dirty="0"/>
            <a:t>、</a:t>
          </a:r>
          <a:r>
            <a:rPr lang="zh-CN" altLang="en-US" sz="2400" kern="1200" dirty="0"/>
            <a:t>批量公示结果</a:t>
          </a:r>
        </a:p>
      </dsp:txBody>
      <dsp:txXfrm>
        <a:off x="814752" y="1622228"/>
        <a:ext cx="3906506" cy="638214"/>
      </dsp:txXfrm>
    </dsp:sp>
    <dsp:sp modelId="{D3C07E0B-7814-8744-A90B-4E580D9F7288}">
      <dsp:nvSpPr>
        <dsp:cNvPr id="0" name=""/>
        <dsp:cNvSpPr/>
      </dsp:nvSpPr>
      <dsp:spPr>
        <a:xfrm>
          <a:off x="1195332" y="2403559"/>
          <a:ext cx="4781331" cy="677926"/>
        </a:xfrm>
        <a:prstGeom prst="roundRect">
          <a:avLst>
            <a:gd name="adj" fmla="val 10000"/>
          </a:avLst>
        </a:prstGeom>
        <a:solidFill>
          <a:schemeClr val="accent2">
            <a:hueOff val="539991"/>
            <a:satOff val="0"/>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4</a:t>
          </a:r>
          <a:r>
            <a:rPr lang="zh-CN" altLang="en-US" sz="2400" kern="1200" dirty="0"/>
            <a:t>、系统审核通过</a:t>
          </a:r>
        </a:p>
      </dsp:txBody>
      <dsp:txXfrm>
        <a:off x="1215188" y="2423415"/>
        <a:ext cx="3900530" cy="638214"/>
      </dsp:txXfrm>
    </dsp:sp>
    <dsp:sp modelId="{94F823F7-2147-AB46-A7F6-9920034C2512}">
      <dsp:nvSpPr>
        <dsp:cNvPr id="0" name=""/>
        <dsp:cNvSpPr/>
      </dsp:nvSpPr>
      <dsp:spPr>
        <a:xfrm>
          <a:off x="4340678" y="519230"/>
          <a:ext cx="440652" cy="44065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a:off x="4439825" y="519230"/>
        <a:ext cx="242358" cy="331591"/>
      </dsp:txXfrm>
    </dsp:sp>
    <dsp:sp modelId="{849D5197-8172-714F-9906-6B2677667656}">
      <dsp:nvSpPr>
        <dsp:cNvPr id="0" name=""/>
        <dsp:cNvSpPr/>
      </dsp:nvSpPr>
      <dsp:spPr>
        <a:xfrm>
          <a:off x="4741115" y="1320416"/>
          <a:ext cx="440652" cy="440652"/>
        </a:xfrm>
        <a:prstGeom prst="downArrow">
          <a:avLst>
            <a:gd name="adj1" fmla="val 55000"/>
            <a:gd name="adj2" fmla="val 45000"/>
          </a:avLst>
        </a:prstGeom>
        <a:solidFill>
          <a:schemeClr val="accent2">
            <a:tint val="40000"/>
            <a:alpha val="90000"/>
            <a:hueOff val="368620"/>
            <a:satOff val="-20182"/>
            <a:lumOff val="-1632"/>
            <a:alphaOff val="0"/>
          </a:schemeClr>
        </a:solidFill>
        <a:ln w="25400" cap="flat" cmpd="sng" algn="ctr">
          <a:solidFill>
            <a:schemeClr val="accent2">
              <a:tint val="40000"/>
              <a:alpha val="90000"/>
              <a:hueOff val="368620"/>
              <a:satOff val="-20182"/>
              <a:lumOff val="-16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a:off x="4840262" y="1320416"/>
        <a:ext cx="242358" cy="331591"/>
      </dsp:txXfrm>
    </dsp:sp>
    <dsp:sp modelId="{7927538F-9C96-CD46-9237-C86F4BFE679E}">
      <dsp:nvSpPr>
        <dsp:cNvPr id="0" name=""/>
        <dsp:cNvSpPr/>
      </dsp:nvSpPr>
      <dsp:spPr>
        <a:xfrm>
          <a:off x="5135575" y="2121603"/>
          <a:ext cx="440652" cy="440652"/>
        </a:xfrm>
        <a:prstGeom prst="downArrow">
          <a:avLst>
            <a:gd name="adj1" fmla="val 55000"/>
            <a:gd name="adj2" fmla="val 45000"/>
          </a:avLst>
        </a:prstGeom>
        <a:solidFill>
          <a:schemeClr val="accent2">
            <a:tint val="40000"/>
            <a:alpha val="90000"/>
            <a:hueOff val="737239"/>
            <a:satOff val="-40365"/>
            <a:lumOff val="-3265"/>
            <a:alphaOff val="0"/>
          </a:schemeClr>
        </a:solidFill>
        <a:ln w="25400" cap="flat" cmpd="sng" algn="ctr">
          <a:solidFill>
            <a:schemeClr val="accent2">
              <a:tint val="40000"/>
              <a:alpha val="90000"/>
              <a:hueOff val="737239"/>
              <a:satOff val="-40365"/>
              <a:lumOff val="-32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kern="1200"/>
        </a:p>
      </dsp:txBody>
      <dsp:txXfrm>
        <a:off x="5234722" y="2121603"/>
        <a:ext cx="242358" cy="331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9DC37-EA5F-EC48-A59C-84D0497F3D71}">
      <dsp:nvSpPr>
        <dsp:cNvPr id="0" name=""/>
        <dsp:cNvSpPr/>
      </dsp:nvSpPr>
      <dsp:spPr>
        <a:xfrm>
          <a:off x="635871" y="1019"/>
          <a:ext cx="2823360" cy="16940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t>协助在实验室</a:t>
          </a:r>
          <a:r>
            <a:rPr lang="zh-CN" altLang="en-US" sz="2400" b="1" kern="1200" dirty="0">
              <a:solidFill>
                <a:srgbClr val="FF0000"/>
              </a:solidFill>
            </a:rPr>
            <a:t>张贴广告</a:t>
          </a:r>
          <a:r>
            <a:rPr lang="zh-CN" altLang="en-US" sz="2400" b="1" kern="1200" dirty="0"/>
            <a:t>（后续提供）</a:t>
          </a:r>
          <a:endParaRPr lang="zh-CN" altLang="en-US" sz="2400" kern="1200" dirty="0"/>
        </a:p>
      </dsp:txBody>
      <dsp:txXfrm>
        <a:off x="635871" y="1019"/>
        <a:ext cx="2823360" cy="1694016"/>
      </dsp:txXfrm>
    </dsp:sp>
    <dsp:sp modelId="{9C6E381E-503A-4E4D-BBA9-D4A257B486BA}">
      <dsp:nvSpPr>
        <dsp:cNvPr id="0" name=""/>
        <dsp:cNvSpPr/>
      </dsp:nvSpPr>
      <dsp:spPr>
        <a:xfrm>
          <a:off x="3741568" y="1019"/>
          <a:ext cx="2823360" cy="169401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t>协助</a:t>
          </a:r>
          <a:r>
            <a:rPr lang="zh-CN" altLang="en-US" sz="2400" b="1" kern="1200" dirty="0">
              <a:solidFill>
                <a:srgbClr val="FF0000"/>
              </a:solidFill>
            </a:rPr>
            <a:t>发放宣传材料</a:t>
          </a:r>
          <a:r>
            <a:rPr lang="zh-CN" altLang="en-US" sz="2400" b="1" kern="1200" dirty="0"/>
            <a:t>（今日可领用）</a:t>
          </a:r>
          <a:endParaRPr lang="zh-CN" altLang="en-US" sz="2400" kern="1200" dirty="0"/>
        </a:p>
      </dsp:txBody>
      <dsp:txXfrm>
        <a:off x="3741568" y="1019"/>
        <a:ext cx="2823360" cy="1694016"/>
      </dsp:txXfrm>
    </dsp:sp>
    <dsp:sp modelId="{937A5614-006F-894A-B57B-A837C1E7A1C6}">
      <dsp:nvSpPr>
        <dsp:cNvPr id="0" name=""/>
        <dsp:cNvSpPr/>
      </dsp:nvSpPr>
      <dsp:spPr>
        <a:xfrm>
          <a:off x="635871" y="1977372"/>
          <a:ext cx="2823360" cy="169401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t>主动通过微信、</a:t>
          </a:r>
          <a:r>
            <a:rPr lang="en-US" altLang="zh-CN" sz="2400" b="1" kern="1200" dirty="0"/>
            <a:t>QQ</a:t>
          </a:r>
          <a:r>
            <a:rPr lang="zh-CN" altLang="en-US" sz="2400" b="1" kern="1200" dirty="0"/>
            <a:t>、短信、邮件等方式</a:t>
          </a:r>
          <a:r>
            <a:rPr lang="zh-CN" altLang="en-US" sz="2400" b="1" kern="1200" dirty="0">
              <a:solidFill>
                <a:srgbClr val="FF0000"/>
              </a:solidFill>
            </a:rPr>
            <a:t>推送科技券信息</a:t>
          </a:r>
          <a:endParaRPr lang="zh-CN" altLang="en-US" sz="2400" kern="1200" dirty="0">
            <a:solidFill>
              <a:srgbClr val="FF0000"/>
            </a:solidFill>
          </a:endParaRPr>
        </a:p>
      </dsp:txBody>
      <dsp:txXfrm>
        <a:off x="635871" y="1977372"/>
        <a:ext cx="2823360" cy="1694016"/>
      </dsp:txXfrm>
    </dsp:sp>
    <dsp:sp modelId="{EA51384B-0D4E-B840-AE03-D8C6BCE8BA3B}">
      <dsp:nvSpPr>
        <dsp:cNvPr id="0" name=""/>
        <dsp:cNvSpPr/>
      </dsp:nvSpPr>
      <dsp:spPr>
        <a:xfrm>
          <a:off x="3741568" y="1977372"/>
          <a:ext cx="2823360" cy="169401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t>主动</a:t>
          </a:r>
          <a:r>
            <a:rPr lang="zh-CN" altLang="en-US" sz="2400" b="1" kern="1200" dirty="0">
              <a:solidFill>
                <a:srgbClr val="FF0000"/>
              </a:solidFill>
            </a:rPr>
            <a:t>筛选有效用户</a:t>
          </a:r>
          <a:r>
            <a:rPr lang="zh-CN" altLang="en-US" sz="2400" b="1" kern="1200" dirty="0"/>
            <a:t>名单给运营机构联系跟进</a:t>
          </a:r>
          <a:endParaRPr lang="zh-CN" altLang="en-US" sz="2400" kern="1200" dirty="0"/>
        </a:p>
      </dsp:txBody>
      <dsp:txXfrm>
        <a:off x="3741568" y="1977372"/>
        <a:ext cx="2823360" cy="16940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2018/3/14</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extLst>
      <p:ext uri="{BB962C8B-B14F-4D97-AF65-F5344CB8AC3E}">
        <p14:creationId xmlns:p14="http://schemas.microsoft.com/office/powerpoint/2010/main" val="76019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extLst>
      <p:ext uri="{BB962C8B-B14F-4D97-AF65-F5344CB8AC3E}">
        <p14:creationId xmlns:p14="http://schemas.microsoft.com/office/powerpoint/2010/main" val="122361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400" algn="just">
              <a:lnSpc>
                <a:spcPct val="150000"/>
              </a:lnSpc>
              <a:spcAft>
                <a:spcPts val="0"/>
              </a:spcAft>
            </a:pPr>
            <a:r>
              <a:rPr lang="zh-CN" altLang="en-US" sz="1200" b="1" kern="100" dirty="0">
                <a:latin typeface="仿宋" charset="-122"/>
                <a:ea typeface="宋体" charset="-122"/>
                <a:cs typeface="Times New Roman" charset="0"/>
              </a:rPr>
              <a:t>熟政策：熟悉我省科技券管理办法</a:t>
            </a:r>
            <a:endParaRPr lang="en-US" altLang="zh-CN" sz="1200" b="1" kern="100" dirty="0">
              <a:latin typeface="仿宋" charset="-122"/>
              <a:ea typeface="宋体" charset="-122"/>
              <a:cs typeface="Times New Roman" charset="0"/>
            </a:endParaRPr>
          </a:p>
          <a:p>
            <a:pPr indent="406400" algn="just">
              <a:lnSpc>
                <a:spcPct val="150000"/>
              </a:lnSpc>
              <a:spcAft>
                <a:spcPts val="0"/>
              </a:spcAft>
            </a:pPr>
            <a:r>
              <a:rPr lang="zh-CN" altLang="en-US" sz="1200" b="1" kern="100" dirty="0">
                <a:latin typeface="仿宋" charset="-122"/>
                <a:ea typeface="宋体" charset="-122"/>
                <a:cs typeface="Times New Roman" charset="0"/>
              </a:rPr>
              <a:t>核条件：对照条件看是否满足要求</a:t>
            </a:r>
            <a:endParaRPr lang="en-US" altLang="zh-CN" sz="1200" b="1" kern="100" dirty="0">
              <a:latin typeface="仿宋" charset="-122"/>
              <a:ea typeface="宋体" charset="-122"/>
              <a:cs typeface="Times New Roman" charset="0"/>
            </a:endParaRPr>
          </a:p>
          <a:p>
            <a:pPr indent="406400" algn="just">
              <a:lnSpc>
                <a:spcPct val="150000"/>
              </a:lnSpc>
              <a:spcAft>
                <a:spcPts val="0"/>
              </a:spcAft>
            </a:pPr>
            <a:r>
              <a:rPr lang="zh-CN" altLang="en-US" sz="1200" b="1" kern="100" dirty="0">
                <a:latin typeface="仿宋" charset="-122"/>
                <a:ea typeface="宋体" charset="-122"/>
                <a:cs typeface="Times New Roman" charset="0"/>
              </a:rPr>
              <a:t>获认可：</a:t>
            </a:r>
            <a:r>
              <a:rPr lang="zh-CN" altLang="en-US" sz="1200" b="1" kern="100" dirty="0">
                <a:effectLst/>
                <a:latin typeface="仿宋" charset="-122"/>
                <a:ea typeface="宋体" charset="-122"/>
                <a:cs typeface="Times New Roman" charset="0"/>
              </a:rPr>
              <a:t>内部沟通汇报获得领导认可和重视</a:t>
            </a:r>
            <a:endParaRPr lang="en-US" altLang="zh-CN" sz="1200" b="1" kern="100" dirty="0">
              <a:effectLst/>
              <a:latin typeface="仿宋" charset="-122"/>
              <a:ea typeface="宋体" charset="-122"/>
              <a:cs typeface="Times New Roman" charset="0"/>
            </a:endParaRPr>
          </a:p>
          <a:p>
            <a:pPr indent="406400" algn="just">
              <a:lnSpc>
                <a:spcPct val="150000"/>
              </a:lnSpc>
              <a:spcAft>
                <a:spcPts val="0"/>
              </a:spcAft>
            </a:pPr>
            <a:r>
              <a:rPr lang="zh-CN" altLang="en-US" sz="1200" b="1" kern="100" dirty="0">
                <a:latin typeface="仿宋" charset="-122"/>
                <a:ea typeface="宋体" charset="-122"/>
                <a:cs typeface="Times New Roman" charset="0"/>
              </a:rPr>
              <a:t>定责任：确定科技券负责人，负责总体协调</a:t>
            </a:r>
            <a:endParaRPr lang="en-US" altLang="zh-CN" sz="1200" b="1" kern="100" dirty="0">
              <a:latin typeface="仿宋" charset="-122"/>
              <a:ea typeface="宋体" charset="-122"/>
              <a:cs typeface="Times New Roman" charset="0"/>
            </a:endParaRPr>
          </a:p>
          <a:p>
            <a:pPr indent="406400" algn="just">
              <a:lnSpc>
                <a:spcPct val="150000"/>
              </a:lnSpc>
              <a:spcAft>
                <a:spcPts val="0"/>
              </a:spcAft>
            </a:pPr>
            <a:r>
              <a:rPr lang="zh-CN" altLang="en-US" sz="1200" b="1" kern="100" dirty="0">
                <a:latin typeface="仿宋" charset="-122"/>
                <a:ea typeface="宋体" charset="-122"/>
                <a:cs typeface="Times New Roman" charset="0"/>
              </a:rPr>
              <a:t>参培训：安排相关人员（含负责人）参加培训</a:t>
            </a:r>
            <a:endParaRPr lang="en-US" altLang="zh-CN" sz="1200" b="1" kern="100" dirty="0">
              <a:latin typeface="仿宋" charset="-122"/>
              <a:ea typeface="宋体" charset="-122"/>
              <a:cs typeface="Times New Roman" charset="0"/>
            </a:endParaRPr>
          </a:p>
          <a:p>
            <a:pPr indent="406400" algn="just">
              <a:lnSpc>
                <a:spcPct val="150000"/>
              </a:lnSpc>
              <a:spcAft>
                <a:spcPts val="0"/>
              </a:spcAft>
            </a:pPr>
            <a:r>
              <a:rPr lang="zh-CN" altLang="en-US" sz="1200" b="1" kern="100" dirty="0">
                <a:effectLst/>
                <a:latin typeface="仿宋" charset="-122"/>
                <a:ea typeface="宋体" charset="-122"/>
                <a:cs typeface="Times New Roman" charset="0"/>
              </a:rPr>
              <a:t>建机制：理顺内部管理机制，指定配套管理办法</a:t>
            </a:r>
            <a:endParaRPr lang="zh-CN" altLang="zh-CN" sz="900" b="1" kern="100" dirty="0">
              <a:effectLst/>
              <a:latin typeface="Calibri" charset="0"/>
              <a:ea typeface="宋体" charset="-122"/>
              <a:cs typeface="Times New Roman" charset="0"/>
            </a:endParaRPr>
          </a:p>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extLst>
      <p:ext uri="{BB962C8B-B14F-4D97-AF65-F5344CB8AC3E}">
        <p14:creationId xmlns:p14="http://schemas.microsoft.com/office/powerpoint/2010/main" val="7674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extLst>
      <p:ext uri="{BB962C8B-B14F-4D97-AF65-F5344CB8AC3E}">
        <p14:creationId xmlns:p14="http://schemas.microsoft.com/office/powerpoint/2010/main" val="31906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extLst>
      <p:ext uri="{BB962C8B-B14F-4D97-AF65-F5344CB8AC3E}">
        <p14:creationId xmlns:p14="http://schemas.microsoft.com/office/powerpoint/2010/main" val="113148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extLst>
      <p:ext uri="{BB962C8B-B14F-4D97-AF65-F5344CB8AC3E}">
        <p14:creationId xmlns:p14="http://schemas.microsoft.com/office/powerpoint/2010/main" val="12066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extLst>
      <p:ext uri="{BB962C8B-B14F-4D97-AF65-F5344CB8AC3E}">
        <p14:creationId xmlns:p14="http://schemas.microsoft.com/office/powerpoint/2010/main" val="2112876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extLst>
      <p:ext uri="{BB962C8B-B14F-4D97-AF65-F5344CB8AC3E}">
        <p14:creationId xmlns:p14="http://schemas.microsoft.com/office/powerpoint/2010/main" val="12052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extLst>
      <p:ext uri="{BB962C8B-B14F-4D97-AF65-F5344CB8AC3E}">
        <p14:creationId xmlns:p14="http://schemas.microsoft.com/office/powerpoint/2010/main" val="91356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dirty="0"/>
          </a:p>
        </p:txBody>
      </p:sp>
    </p:spTree>
    <p:extLst>
      <p:ext uri="{BB962C8B-B14F-4D97-AF65-F5344CB8AC3E}">
        <p14:creationId xmlns:p14="http://schemas.microsoft.com/office/powerpoint/2010/main" val="61309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extLst>
      <p:ext uri="{BB962C8B-B14F-4D97-AF65-F5344CB8AC3E}">
        <p14:creationId xmlns:p14="http://schemas.microsoft.com/office/powerpoint/2010/main" val="1985483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extLst>
      <p:ext uri="{BB962C8B-B14F-4D97-AF65-F5344CB8AC3E}">
        <p14:creationId xmlns:p14="http://schemas.microsoft.com/office/powerpoint/2010/main" val="16863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extLst>
      <p:ext uri="{BB962C8B-B14F-4D97-AF65-F5344CB8AC3E}">
        <p14:creationId xmlns:p14="http://schemas.microsoft.com/office/powerpoint/2010/main" val="1072759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extLst>
      <p:ext uri="{BB962C8B-B14F-4D97-AF65-F5344CB8AC3E}">
        <p14:creationId xmlns:p14="http://schemas.microsoft.com/office/powerpoint/2010/main" val="191865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extLst>
      <p:ext uri="{BB962C8B-B14F-4D97-AF65-F5344CB8AC3E}">
        <p14:creationId xmlns:p14="http://schemas.microsoft.com/office/powerpoint/2010/main" val="1816197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extLst>
      <p:ext uri="{BB962C8B-B14F-4D97-AF65-F5344CB8AC3E}">
        <p14:creationId xmlns:p14="http://schemas.microsoft.com/office/powerpoint/2010/main" val="938809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extLst>
      <p:ext uri="{BB962C8B-B14F-4D97-AF65-F5344CB8AC3E}">
        <p14:creationId xmlns:p14="http://schemas.microsoft.com/office/powerpoint/2010/main" val="1976045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extLst>
      <p:ext uri="{BB962C8B-B14F-4D97-AF65-F5344CB8AC3E}">
        <p14:creationId xmlns:p14="http://schemas.microsoft.com/office/powerpoint/2010/main" val="2024420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extLst>
      <p:ext uri="{BB962C8B-B14F-4D97-AF65-F5344CB8AC3E}">
        <p14:creationId xmlns:p14="http://schemas.microsoft.com/office/powerpoint/2010/main" val="1135805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dirty="0"/>
          </a:p>
        </p:txBody>
      </p:sp>
    </p:spTree>
    <p:extLst>
      <p:ext uri="{BB962C8B-B14F-4D97-AF65-F5344CB8AC3E}">
        <p14:creationId xmlns:p14="http://schemas.microsoft.com/office/powerpoint/2010/main" val="45579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只要求填写</a:t>
            </a:r>
            <a:r>
              <a:rPr lang="en-US" altLang="zh-CN" dirty="0"/>
              <a:t>20</a:t>
            </a:r>
            <a:r>
              <a:rPr lang="zh-CN" altLang="en-US" dirty="0"/>
              <a:t>万以上的仪器信息，其他仪器自愿填写</a:t>
            </a:r>
            <a:endParaRPr lang="en-US" altLang="zh-CN" dirty="0"/>
          </a:p>
          <a:p>
            <a:r>
              <a:rPr lang="en-US" altLang="zh-CN" dirty="0"/>
              <a:t>20</a:t>
            </a:r>
            <a:r>
              <a:rPr lang="zh-CN" altLang="en-US" dirty="0"/>
              <a:t>万元以下仪器，可关联成套多个仪器。支持服务项目</a:t>
            </a:r>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extLst>
      <p:ext uri="{BB962C8B-B14F-4D97-AF65-F5344CB8AC3E}">
        <p14:creationId xmlns:p14="http://schemas.microsoft.com/office/powerpoint/2010/main" val="412976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dirty="0"/>
          </a:p>
        </p:txBody>
      </p:sp>
    </p:spTree>
    <p:extLst>
      <p:ext uri="{BB962C8B-B14F-4D97-AF65-F5344CB8AC3E}">
        <p14:creationId xmlns:p14="http://schemas.microsoft.com/office/powerpoint/2010/main" val="1574223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dirty="0"/>
          </a:p>
        </p:txBody>
      </p:sp>
    </p:spTree>
    <p:extLst>
      <p:ext uri="{BB962C8B-B14F-4D97-AF65-F5344CB8AC3E}">
        <p14:creationId xmlns:p14="http://schemas.microsoft.com/office/powerpoint/2010/main" val="148940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extLst>
      <p:ext uri="{BB962C8B-B14F-4D97-AF65-F5344CB8AC3E}">
        <p14:creationId xmlns:p14="http://schemas.microsoft.com/office/powerpoint/2010/main" val="2017565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dirty="0"/>
          </a:p>
        </p:txBody>
      </p:sp>
    </p:spTree>
    <p:extLst>
      <p:ext uri="{BB962C8B-B14F-4D97-AF65-F5344CB8AC3E}">
        <p14:creationId xmlns:p14="http://schemas.microsoft.com/office/powerpoint/2010/main" val="925375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dirty="0"/>
          </a:p>
        </p:txBody>
      </p:sp>
    </p:spTree>
    <p:extLst>
      <p:ext uri="{BB962C8B-B14F-4D97-AF65-F5344CB8AC3E}">
        <p14:creationId xmlns:p14="http://schemas.microsoft.com/office/powerpoint/2010/main" val="1285723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服务名称通俗、方便企业在服务资源中寻找</a:t>
            </a:r>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dirty="0"/>
          </a:p>
        </p:txBody>
      </p:sp>
    </p:spTree>
    <p:extLst>
      <p:ext uri="{BB962C8B-B14F-4D97-AF65-F5344CB8AC3E}">
        <p14:creationId xmlns:p14="http://schemas.microsoft.com/office/powerpoint/2010/main" val="2118047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dirty="0"/>
          </a:p>
        </p:txBody>
      </p:sp>
    </p:spTree>
    <p:extLst>
      <p:ext uri="{BB962C8B-B14F-4D97-AF65-F5344CB8AC3E}">
        <p14:creationId xmlns:p14="http://schemas.microsoft.com/office/powerpoint/2010/main" val="817744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万元以下订单合同问题？拒绝接受服务价格不合理，企业体验后可发服务评价。</a:t>
            </a:r>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dirty="0"/>
          </a:p>
        </p:txBody>
      </p:sp>
    </p:spTree>
    <p:extLst>
      <p:ext uri="{BB962C8B-B14F-4D97-AF65-F5344CB8AC3E}">
        <p14:creationId xmlns:p14="http://schemas.microsoft.com/office/powerpoint/2010/main" val="2111819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dirty="0"/>
          </a:p>
        </p:txBody>
      </p:sp>
    </p:spTree>
    <p:extLst>
      <p:ext uri="{BB962C8B-B14F-4D97-AF65-F5344CB8AC3E}">
        <p14:creationId xmlns:p14="http://schemas.microsoft.com/office/powerpoint/2010/main" val="934888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39</a:t>
            </a:fld>
            <a:endParaRPr lang="zh-CN" altLang="en-US" dirty="0"/>
          </a:p>
        </p:txBody>
      </p:sp>
    </p:spTree>
    <p:extLst>
      <p:ext uri="{BB962C8B-B14F-4D97-AF65-F5344CB8AC3E}">
        <p14:creationId xmlns:p14="http://schemas.microsoft.com/office/powerpoint/2010/main" val="1909930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40</a:t>
            </a:fld>
            <a:endParaRPr lang="zh-CN" altLang="en-US" dirty="0"/>
          </a:p>
        </p:txBody>
      </p:sp>
    </p:spTree>
    <p:extLst>
      <p:ext uri="{BB962C8B-B14F-4D97-AF65-F5344CB8AC3E}">
        <p14:creationId xmlns:p14="http://schemas.microsoft.com/office/powerpoint/2010/main" val="1974254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41</a:t>
            </a:fld>
            <a:endParaRPr lang="zh-CN" altLang="en-US" dirty="0"/>
          </a:p>
        </p:txBody>
      </p:sp>
    </p:spTree>
    <p:extLst>
      <p:ext uri="{BB962C8B-B14F-4D97-AF65-F5344CB8AC3E}">
        <p14:creationId xmlns:p14="http://schemas.microsoft.com/office/powerpoint/2010/main" val="1233469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43</a:t>
            </a:fld>
            <a:endParaRPr lang="zh-CN" altLang="en-US" dirty="0"/>
          </a:p>
        </p:txBody>
      </p:sp>
    </p:spTree>
    <p:extLst>
      <p:ext uri="{BB962C8B-B14F-4D97-AF65-F5344CB8AC3E}">
        <p14:creationId xmlns:p14="http://schemas.microsoft.com/office/powerpoint/2010/main" val="368364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extLst>
      <p:ext uri="{BB962C8B-B14F-4D97-AF65-F5344CB8AC3E}">
        <p14:creationId xmlns:p14="http://schemas.microsoft.com/office/powerpoint/2010/main" val="603876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44</a:t>
            </a:fld>
            <a:endParaRPr lang="zh-CN" altLang="en-US" dirty="0"/>
          </a:p>
        </p:txBody>
      </p:sp>
    </p:spTree>
    <p:extLst>
      <p:ext uri="{BB962C8B-B14F-4D97-AF65-F5344CB8AC3E}">
        <p14:creationId xmlns:p14="http://schemas.microsoft.com/office/powerpoint/2010/main" val="2732057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45</a:t>
            </a:fld>
            <a:endParaRPr lang="zh-CN" altLang="en-US" dirty="0"/>
          </a:p>
        </p:txBody>
      </p:sp>
    </p:spTree>
    <p:extLst>
      <p:ext uri="{BB962C8B-B14F-4D97-AF65-F5344CB8AC3E}">
        <p14:creationId xmlns:p14="http://schemas.microsoft.com/office/powerpoint/2010/main" val="2187393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46</a:t>
            </a:fld>
            <a:endParaRPr lang="zh-CN" altLang="en-US" dirty="0"/>
          </a:p>
        </p:txBody>
      </p:sp>
    </p:spTree>
    <p:extLst>
      <p:ext uri="{BB962C8B-B14F-4D97-AF65-F5344CB8AC3E}">
        <p14:creationId xmlns:p14="http://schemas.microsoft.com/office/powerpoint/2010/main" val="2505542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47</a:t>
            </a:fld>
            <a:endParaRPr lang="zh-CN" altLang="en-US" dirty="0"/>
          </a:p>
        </p:txBody>
      </p:sp>
    </p:spTree>
    <p:extLst>
      <p:ext uri="{BB962C8B-B14F-4D97-AF65-F5344CB8AC3E}">
        <p14:creationId xmlns:p14="http://schemas.microsoft.com/office/powerpoint/2010/main" val="2159784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48</a:t>
            </a:fld>
            <a:endParaRPr lang="zh-CN" altLang="en-US" dirty="0"/>
          </a:p>
        </p:txBody>
      </p:sp>
    </p:spTree>
    <p:extLst>
      <p:ext uri="{BB962C8B-B14F-4D97-AF65-F5344CB8AC3E}">
        <p14:creationId xmlns:p14="http://schemas.microsoft.com/office/powerpoint/2010/main" val="362413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extLst>
      <p:ext uri="{BB962C8B-B14F-4D97-AF65-F5344CB8AC3E}">
        <p14:creationId xmlns:p14="http://schemas.microsoft.com/office/powerpoint/2010/main" val="8426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extLst>
      <p:ext uri="{BB962C8B-B14F-4D97-AF65-F5344CB8AC3E}">
        <p14:creationId xmlns:p14="http://schemas.microsoft.com/office/powerpoint/2010/main" val="47826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extLst>
      <p:ext uri="{BB962C8B-B14F-4D97-AF65-F5344CB8AC3E}">
        <p14:creationId xmlns:p14="http://schemas.microsoft.com/office/powerpoint/2010/main" val="155757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extLst>
      <p:ext uri="{BB962C8B-B14F-4D97-AF65-F5344CB8AC3E}">
        <p14:creationId xmlns:p14="http://schemas.microsoft.com/office/powerpoint/2010/main" val="123860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extLst>
      <p:ext uri="{BB962C8B-B14F-4D97-AF65-F5344CB8AC3E}">
        <p14:creationId xmlns:p14="http://schemas.microsoft.com/office/powerpoint/2010/main" val="1612460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
        <p:nvSpPr>
          <p:cNvPr id="19" name="矩形 18"/>
          <p:cNvSpPr/>
          <p:nvPr userDrawn="1"/>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21" name="直接连接符 20"/>
          <p:cNvCxnSpPr/>
          <p:nvPr userDrawn="1"/>
        </p:nvCxnSpPr>
        <p:spPr>
          <a:xfrm>
            <a:off x="897462" y="603286"/>
            <a:ext cx="7995018"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300" fill="hold"/>
                                        <p:tgtEl>
                                          <p:spTgt spid="19"/>
                                        </p:tgtEl>
                                        <p:attrNameLst>
                                          <p:attrName>ppt_w</p:attrName>
                                        </p:attrNameLst>
                                      </p:cBhvr>
                                      <p:tavLst>
                                        <p:tav tm="0">
                                          <p:val>
                                            <p:fltVal val="0"/>
                                          </p:val>
                                        </p:tav>
                                        <p:tav tm="100000">
                                          <p:val>
                                            <p:strVal val="#ppt_w"/>
                                          </p:val>
                                        </p:tav>
                                      </p:tavLst>
                                    </p:anim>
                                    <p:anim calcmode="lin" valueType="num">
                                      <p:cBhvr>
                                        <p:cTn id="11" dur="300" fill="hold"/>
                                        <p:tgtEl>
                                          <p:spTgt spid="19"/>
                                        </p:tgtEl>
                                        <p:attrNameLst>
                                          <p:attrName>ppt_h</p:attrName>
                                        </p:attrNameLst>
                                      </p:cBhvr>
                                      <p:tavLst>
                                        <p:tav tm="0">
                                          <p:val>
                                            <p:fltVal val="0"/>
                                          </p:val>
                                        </p:tav>
                                        <p:tav tm="100000">
                                          <p:val>
                                            <p:strVal val="#ppt_h"/>
                                          </p:val>
                                        </p:tav>
                                      </p:tavLst>
                                    </p:anim>
                                    <p:anim calcmode="lin" valueType="num">
                                      <p:cBhvr>
                                        <p:cTn id="12" dur="300" fill="hold"/>
                                        <p:tgtEl>
                                          <p:spTgt spid="19"/>
                                        </p:tgtEl>
                                        <p:attrNameLst>
                                          <p:attrName>style.rotation</p:attrName>
                                        </p:attrNameLst>
                                      </p:cBhvr>
                                      <p:tavLst>
                                        <p:tav tm="0">
                                          <p:val>
                                            <p:fltVal val="90"/>
                                          </p:val>
                                        </p:tav>
                                        <p:tav tm="100000">
                                          <p:val>
                                            <p:fltVal val="0"/>
                                          </p:val>
                                        </p:tav>
                                      </p:tavLst>
                                    </p:anim>
                                    <p:animEffect transition="in" filter="fade">
                                      <p:cBhvr>
                                        <p:cTn id="13" dur="300"/>
                                        <p:tgtEl>
                                          <p:spTgt spid="1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300" fill="hold"/>
                                        <p:tgtEl>
                                          <p:spTgt spid="20"/>
                                        </p:tgtEl>
                                        <p:attrNameLst>
                                          <p:attrName>ppt_w</p:attrName>
                                        </p:attrNameLst>
                                      </p:cBhvr>
                                      <p:tavLst>
                                        <p:tav tm="0">
                                          <p:val>
                                            <p:fltVal val="0"/>
                                          </p:val>
                                        </p:tav>
                                        <p:tav tm="100000">
                                          <p:val>
                                            <p:strVal val="#ppt_w"/>
                                          </p:val>
                                        </p:tav>
                                      </p:tavLst>
                                    </p:anim>
                                    <p:anim calcmode="lin" valueType="num">
                                      <p:cBhvr>
                                        <p:cTn id="17" dur="300" fill="hold"/>
                                        <p:tgtEl>
                                          <p:spTgt spid="20"/>
                                        </p:tgtEl>
                                        <p:attrNameLst>
                                          <p:attrName>ppt_h</p:attrName>
                                        </p:attrNameLst>
                                      </p:cBhvr>
                                      <p:tavLst>
                                        <p:tav tm="0">
                                          <p:val>
                                            <p:fltVal val="0"/>
                                          </p:val>
                                        </p:tav>
                                        <p:tav tm="100000">
                                          <p:val>
                                            <p:strVal val="#ppt_h"/>
                                          </p:val>
                                        </p:tav>
                                      </p:tavLst>
                                    </p:anim>
                                    <p:anim calcmode="lin" valueType="num">
                                      <p:cBhvr>
                                        <p:cTn id="18" dur="300" fill="hold"/>
                                        <p:tgtEl>
                                          <p:spTgt spid="20"/>
                                        </p:tgtEl>
                                        <p:attrNameLst>
                                          <p:attrName>style.rotation</p:attrName>
                                        </p:attrNameLst>
                                      </p:cBhvr>
                                      <p:tavLst>
                                        <p:tav tm="0">
                                          <p:val>
                                            <p:fltVal val="90"/>
                                          </p:val>
                                        </p:tav>
                                        <p:tav tm="100000">
                                          <p:val>
                                            <p:fltVal val="0"/>
                                          </p:val>
                                        </p:tav>
                                      </p:tavLst>
                                    </p:anim>
                                    <p:animEffect transition="in" filter="fade">
                                      <p:cBhvr>
                                        <p:cTn id="19" dur="300"/>
                                        <p:tgtEl>
                                          <p:spTgt spid="20"/>
                                        </p:tgtEl>
                                      </p:cBhvr>
                                    </p:animEffect>
                                  </p:childTnLst>
                                </p:cTn>
                              </p:par>
                              <p:par>
                                <p:cTn id="20" presetID="22" presetClass="entr" presetSubtype="8"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p:cNvGrpSpPr/>
          <p:nvPr/>
        </p:nvGrpSpPr>
        <p:grpSpPr>
          <a:xfrm>
            <a:off x="2254804" y="1980093"/>
            <a:ext cx="535333" cy="535333"/>
            <a:chOff x="5252030" y="2008764"/>
            <a:chExt cx="809336" cy="809336"/>
          </a:xfrm>
          <a:solidFill>
            <a:schemeClr val="accent1"/>
          </a:solidFill>
        </p:grpSpPr>
        <p:sp>
          <p:nvSpPr>
            <p:cNvPr id="104" name="椭圆 10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5" name="椭圆 10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369975" y="267494"/>
            <a:ext cx="2309446" cy="230944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3279715" y="2271038"/>
            <a:ext cx="531603" cy="531602"/>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7" name="组合 86"/>
          <p:cNvGrpSpPr/>
          <p:nvPr/>
        </p:nvGrpSpPr>
        <p:grpSpPr>
          <a:xfrm>
            <a:off x="5580112" y="2715766"/>
            <a:ext cx="196205" cy="196204"/>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0" name="组合 89"/>
          <p:cNvGrpSpPr/>
          <p:nvPr/>
        </p:nvGrpSpPr>
        <p:grpSpPr>
          <a:xfrm>
            <a:off x="2657037" y="2487841"/>
            <a:ext cx="339830" cy="32773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椭圆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3" name="组合 92"/>
          <p:cNvGrpSpPr/>
          <p:nvPr/>
        </p:nvGrpSpPr>
        <p:grpSpPr>
          <a:xfrm>
            <a:off x="5318693" y="2412155"/>
            <a:ext cx="278412" cy="278411"/>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6" name="组合 95"/>
          <p:cNvGrpSpPr/>
          <p:nvPr/>
        </p:nvGrpSpPr>
        <p:grpSpPr>
          <a:xfrm>
            <a:off x="3073933" y="2183752"/>
            <a:ext cx="176913" cy="176912"/>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9" name="矩形 1"/>
          <p:cNvSpPr>
            <a:spLocks noChangeArrowheads="1"/>
          </p:cNvSpPr>
          <p:nvPr/>
        </p:nvSpPr>
        <p:spPr bwMode="auto">
          <a:xfrm>
            <a:off x="3563888" y="411510"/>
            <a:ext cx="2184728" cy="15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7200" b="1" dirty="0">
                <a:solidFill>
                  <a:srgbClr val="0070C0"/>
                </a:solidFill>
                <a:effectLst>
                  <a:innerShdw blurRad="63500" dist="50800" dir="18900000">
                    <a:prstClr val="black">
                      <a:alpha val="50000"/>
                    </a:prstClr>
                  </a:innerShdw>
                </a:effectLst>
                <a:latin typeface="Agency FB" panose="020B0503020202020204" pitchFamily="34" charset="0"/>
                <a:ea typeface="微软雅黑" panose="020B0503020204020204" pitchFamily="34" charset="-122"/>
              </a:rPr>
              <a:t> 2018</a:t>
            </a:r>
            <a:endParaRPr lang="zh-CN" altLang="zh-CN" sz="7200" b="1" dirty="0">
              <a:solidFill>
                <a:srgbClr val="0070C0"/>
              </a:solidFill>
              <a:effectLst>
                <a:innerShdw blurRad="63500" dist="50800" dir="18900000">
                  <a:prstClr val="black">
                    <a:alpha val="50000"/>
                  </a:prstClr>
                </a:innerShdw>
              </a:effectLst>
              <a:latin typeface="Agency FB" panose="020B0503020202020204" pitchFamily="34" charset="0"/>
              <a:ea typeface="微软雅黑" panose="020B0503020204020204" pitchFamily="34" charset="-122"/>
            </a:endParaRPr>
          </a:p>
        </p:txBody>
      </p:sp>
      <p:grpSp>
        <p:nvGrpSpPr>
          <p:cNvPr id="100" name="组合 99"/>
          <p:cNvGrpSpPr/>
          <p:nvPr/>
        </p:nvGrpSpPr>
        <p:grpSpPr>
          <a:xfrm>
            <a:off x="6156176" y="1966486"/>
            <a:ext cx="533978" cy="533978"/>
            <a:chOff x="5252030" y="2008764"/>
            <a:chExt cx="809336" cy="809336"/>
          </a:xfrm>
          <a:solidFill>
            <a:schemeClr val="accent1"/>
          </a:solidFill>
        </p:grpSpPr>
        <p:sp>
          <p:nvSpPr>
            <p:cNvPr id="101" name="椭圆 10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2" name="椭圆 10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4958672" y="2559697"/>
            <a:ext cx="360021" cy="360021"/>
            <a:chOff x="5252030" y="2008764"/>
            <a:chExt cx="809336" cy="809336"/>
          </a:xfrm>
          <a:solidFill>
            <a:schemeClr val="accent2"/>
          </a:solidFill>
        </p:grpSpPr>
        <p:sp>
          <p:nvSpPr>
            <p:cNvPr id="107" name="椭圆 10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8" name="椭圆 10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5539175" y="2199179"/>
            <a:ext cx="179680" cy="179680"/>
            <a:chOff x="5252030" y="2008764"/>
            <a:chExt cx="809336" cy="809336"/>
          </a:xfrm>
          <a:solidFill>
            <a:schemeClr val="accent1"/>
          </a:solidFill>
        </p:grpSpPr>
        <p:sp>
          <p:nvSpPr>
            <p:cNvPr id="110" name="椭圆 10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1" name="椭圆 11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3067305" y="2687468"/>
            <a:ext cx="179680" cy="179680"/>
            <a:chOff x="5252030" y="2008764"/>
            <a:chExt cx="809336" cy="809336"/>
          </a:xfrm>
          <a:solidFill>
            <a:schemeClr val="accent1"/>
          </a:solidFill>
        </p:grpSpPr>
        <p:sp>
          <p:nvSpPr>
            <p:cNvPr id="113" name="椭圆 1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4" name="椭圆 1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3330539" y="2083261"/>
            <a:ext cx="179680" cy="179680"/>
            <a:chOff x="5252030" y="2008764"/>
            <a:chExt cx="809336" cy="809336"/>
          </a:xfrm>
          <a:solidFill>
            <a:schemeClr val="accent1"/>
          </a:solidFill>
        </p:grpSpPr>
        <p:sp>
          <p:nvSpPr>
            <p:cNvPr id="116" name="椭圆 11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7" name="椭圆 11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2953453" y="2312065"/>
            <a:ext cx="133587" cy="133587"/>
            <a:chOff x="5252030" y="2008764"/>
            <a:chExt cx="809336" cy="809336"/>
          </a:xfrm>
          <a:solidFill>
            <a:schemeClr val="accent1"/>
          </a:solidFill>
        </p:grpSpPr>
        <p:sp>
          <p:nvSpPr>
            <p:cNvPr id="119" name="椭圆 11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0" name="椭圆 11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5855313" y="2407488"/>
            <a:ext cx="360021" cy="360021"/>
            <a:chOff x="5252030" y="2008764"/>
            <a:chExt cx="809336" cy="809336"/>
          </a:xfrm>
          <a:solidFill>
            <a:schemeClr val="accent1"/>
          </a:solidFill>
        </p:grpSpPr>
        <p:sp>
          <p:nvSpPr>
            <p:cNvPr id="122" name="椭圆 12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3" name="椭圆 12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3900582" y="2624252"/>
            <a:ext cx="260589" cy="260589"/>
            <a:chOff x="5252030" y="2008764"/>
            <a:chExt cx="809336" cy="809336"/>
          </a:xfrm>
          <a:solidFill>
            <a:schemeClr val="accent2"/>
          </a:solidFill>
        </p:grpSpPr>
        <p:sp>
          <p:nvSpPr>
            <p:cNvPr id="125" name="椭圆 12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6" name="椭圆 12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7" name="组合 126"/>
          <p:cNvGrpSpPr/>
          <p:nvPr/>
        </p:nvGrpSpPr>
        <p:grpSpPr>
          <a:xfrm>
            <a:off x="4228376" y="2645264"/>
            <a:ext cx="130294" cy="130294"/>
            <a:chOff x="5252030" y="2008764"/>
            <a:chExt cx="809336" cy="809336"/>
          </a:xfrm>
          <a:solidFill>
            <a:schemeClr val="accent2"/>
          </a:solidFill>
        </p:grpSpPr>
        <p:sp>
          <p:nvSpPr>
            <p:cNvPr id="128" name="椭圆 12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9" name="椭圆 12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3" name="组合 132"/>
          <p:cNvGrpSpPr/>
          <p:nvPr/>
        </p:nvGrpSpPr>
        <p:grpSpPr>
          <a:xfrm>
            <a:off x="4438032" y="2642458"/>
            <a:ext cx="266201" cy="266200"/>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5" name="椭圆 1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6" name="TextBox 135"/>
          <p:cNvSpPr txBox="1"/>
          <p:nvPr/>
        </p:nvSpPr>
        <p:spPr>
          <a:xfrm>
            <a:off x="3968674" y="4115570"/>
            <a:ext cx="1228221" cy="338554"/>
          </a:xfrm>
          <a:prstGeom prst="rect">
            <a:avLst/>
          </a:prstGeom>
          <a:noFill/>
        </p:spPr>
        <p:txBody>
          <a:bodyPr wrap="none" rtlCol="0">
            <a:spAutoFit/>
          </a:bodyPr>
          <a:lstStyle/>
          <a:p>
            <a:pPr algn="ctr"/>
            <a:r>
              <a:rPr lang="en-US" altLang="zh-CN" sz="1600" b="1" dirty="0">
                <a:solidFill>
                  <a:schemeClr val="accent5">
                    <a:lumMod val="75000"/>
                  </a:schemeClr>
                </a:solidFill>
                <a:latin typeface="微软雅黑" panose="020B0503020204020204" pitchFamily="34" charset="-122"/>
                <a:ea typeface="微软雅黑" panose="020B0503020204020204" pitchFamily="34" charset="-122"/>
              </a:rPr>
              <a:t>2018</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rPr>
              <a:t>年</a:t>
            </a:r>
            <a:r>
              <a:rPr lang="en-US" altLang="zh-CN" sz="1600" b="1" dirty="0">
                <a:solidFill>
                  <a:schemeClr val="accent5">
                    <a:lumMod val="75000"/>
                  </a:schemeClr>
                </a:solidFill>
                <a:latin typeface="微软雅黑" panose="020B0503020204020204" pitchFamily="34" charset="-122"/>
                <a:ea typeface="微软雅黑" panose="020B0503020204020204" pitchFamily="34" charset="-122"/>
              </a:rPr>
              <a:t>3</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rPr>
              <a:t>月</a:t>
            </a:r>
          </a:p>
        </p:txBody>
      </p:sp>
      <p:sp>
        <p:nvSpPr>
          <p:cNvPr id="138" name="圆角矩形 137"/>
          <p:cNvSpPr/>
          <p:nvPr/>
        </p:nvSpPr>
        <p:spPr>
          <a:xfrm>
            <a:off x="1183894" y="3158404"/>
            <a:ext cx="6519895"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TextBox 138"/>
          <p:cNvSpPr txBox="1"/>
          <p:nvPr/>
        </p:nvSpPr>
        <p:spPr>
          <a:xfrm>
            <a:off x="539552" y="3139240"/>
            <a:ext cx="7852252" cy="523220"/>
          </a:xfrm>
          <a:prstGeom prst="rect">
            <a:avLst/>
          </a:prstGeom>
          <a:noFill/>
        </p:spPr>
        <p:txBody>
          <a:bodyPr wrap="square" rtlCol="0">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陕西省科技创新券</a:t>
            </a:r>
            <a:r>
              <a:rPr lang="zh-CN" altLang="en-US" sz="2800" b="1" dirty="0">
                <a:solidFill>
                  <a:srgbClr val="FF0000"/>
                </a:solidFill>
                <a:latin typeface="微软雅黑" panose="020B0503020204020204" pitchFamily="34" charset="-122"/>
                <a:ea typeface="微软雅黑" panose="020B0503020204020204" pitchFamily="34" charset="-122"/>
              </a:rPr>
              <a:t>接券机构</a:t>
            </a:r>
            <a:r>
              <a:rPr lang="zh-CN" altLang="en-US" sz="2800" b="1" dirty="0">
                <a:solidFill>
                  <a:srgbClr val="0070C0"/>
                </a:solidFill>
                <a:latin typeface="微软雅黑" panose="020B0503020204020204" pitchFamily="34" charset="-122"/>
                <a:ea typeface="微软雅黑" panose="020B0503020204020204" pitchFamily="34" charset="-122"/>
              </a:rPr>
              <a:t>操作实务</a:t>
            </a:r>
            <a:endParaRPr lang="zh-CN" altLang="en-US" sz="2800" dirty="0">
              <a:solidFill>
                <a:srgbClr val="0070C0"/>
              </a:solidFill>
              <a:latin typeface="微软雅黑" panose="020B0503020204020204" pitchFamily="34" charset="-122"/>
              <a:ea typeface="微软雅黑" panose="020B0503020204020204" pitchFamily="34" charset="-122"/>
            </a:endParaRPr>
          </a:p>
        </p:txBody>
      </p:sp>
      <p:grpSp>
        <p:nvGrpSpPr>
          <p:cNvPr id="144" name="组合 143"/>
          <p:cNvGrpSpPr/>
          <p:nvPr/>
        </p:nvGrpSpPr>
        <p:grpSpPr>
          <a:xfrm>
            <a:off x="4532616" y="4587974"/>
            <a:ext cx="305647" cy="305644"/>
            <a:chOff x="5196486" y="5946187"/>
            <a:chExt cx="305647" cy="305644"/>
          </a:xfrm>
        </p:grpSpPr>
        <p:grpSp>
          <p:nvGrpSpPr>
            <p:cNvPr id="145" name="组合 144"/>
            <p:cNvGrpSpPr/>
            <p:nvPr/>
          </p:nvGrpSpPr>
          <p:grpSpPr>
            <a:xfrm>
              <a:off x="5196486" y="5946187"/>
              <a:ext cx="305647" cy="305644"/>
              <a:chOff x="1517330" y="1125257"/>
              <a:chExt cx="2204282" cy="2204282"/>
            </a:xfrm>
          </p:grpSpPr>
          <p:sp>
            <p:nvSpPr>
              <p:cNvPr id="147" name="椭圆 14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149" name="组合 148"/>
          <p:cNvGrpSpPr/>
          <p:nvPr/>
        </p:nvGrpSpPr>
        <p:grpSpPr>
          <a:xfrm>
            <a:off x="4975013" y="4587974"/>
            <a:ext cx="305647" cy="305644"/>
            <a:chOff x="5638883" y="5946187"/>
            <a:chExt cx="305647" cy="305644"/>
          </a:xfrm>
        </p:grpSpPr>
        <p:grpSp>
          <p:nvGrpSpPr>
            <p:cNvPr id="150" name="组合 149"/>
            <p:cNvGrpSpPr/>
            <p:nvPr/>
          </p:nvGrpSpPr>
          <p:grpSpPr>
            <a:xfrm>
              <a:off x="5638883" y="5946187"/>
              <a:ext cx="305647" cy="305644"/>
              <a:chOff x="1517330" y="1125257"/>
              <a:chExt cx="2204282" cy="2204282"/>
            </a:xfrm>
          </p:grpSpPr>
          <p:sp>
            <p:nvSpPr>
              <p:cNvPr id="152" name="椭圆 15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154" name="组合 153"/>
          <p:cNvGrpSpPr/>
          <p:nvPr/>
        </p:nvGrpSpPr>
        <p:grpSpPr>
          <a:xfrm>
            <a:off x="3635896" y="4587974"/>
            <a:ext cx="305647" cy="305644"/>
            <a:chOff x="4299766" y="5946187"/>
            <a:chExt cx="305647" cy="305644"/>
          </a:xfrm>
        </p:grpSpPr>
        <p:grpSp>
          <p:nvGrpSpPr>
            <p:cNvPr id="155" name="组合 154"/>
            <p:cNvGrpSpPr/>
            <p:nvPr/>
          </p:nvGrpSpPr>
          <p:grpSpPr>
            <a:xfrm>
              <a:off x="4299766" y="5946187"/>
              <a:ext cx="305647" cy="305644"/>
              <a:chOff x="1517330" y="1125257"/>
              <a:chExt cx="2204282" cy="2204282"/>
            </a:xfrm>
          </p:grpSpPr>
          <p:sp>
            <p:nvSpPr>
              <p:cNvPr id="157" name="椭圆 15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159" name="组合 158"/>
          <p:cNvGrpSpPr/>
          <p:nvPr/>
        </p:nvGrpSpPr>
        <p:grpSpPr>
          <a:xfrm>
            <a:off x="4076520" y="4587974"/>
            <a:ext cx="305647" cy="305644"/>
            <a:chOff x="4740390" y="5946187"/>
            <a:chExt cx="305647" cy="305644"/>
          </a:xfrm>
        </p:grpSpPr>
        <p:grpSp>
          <p:nvGrpSpPr>
            <p:cNvPr id="160" name="组合 159"/>
            <p:cNvGrpSpPr/>
            <p:nvPr/>
          </p:nvGrpSpPr>
          <p:grpSpPr>
            <a:xfrm>
              <a:off x="4740390" y="5946187"/>
              <a:ext cx="305647" cy="305644"/>
              <a:chOff x="1517330" y="1125257"/>
              <a:chExt cx="2204282" cy="2204282"/>
            </a:xfrm>
          </p:grpSpPr>
          <p:sp>
            <p:nvSpPr>
              <p:cNvPr id="162" name="椭圆 16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1719372" y="1327298"/>
                <a:ext cx="1800200" cy="1800200"/>
              </a:xfrm>
              <a:prstGeom prst="ellipse">
                <a:avLst/>
              </a:prstGeom>
              <a:solidFill>
                <a:srgbClr val="21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afterEffect" p14:presetBounceEnd="52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2000">
                                          <p:cBhvr additive="base">
                                            <p:cTn id="7" dur="2000" fill="hold"/>
                                            <p:tgtEl>
                                              <p:spTgt spid="43"/>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3"/>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90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1000" fill="hold"/>
                                            <p:tgtEl>
                                              <p:spTgt spid="99"/>
                                            </p:tgtEl>
                                            <p:attrNameLst>
                                              <p:attrName>ppt_y</p:attrName>
                                            </p:attrNameLst>
                                          </p:cBhvr>
                                          <p:tavLst>
                                            <p:tav tm="0">
                                              <p:val>
                                                <p:strVal val="#ppt_y-.1"/>
                                              </p:val>
                                            </p:tav>
                                            <p:tav tm="100000">
                                              <p:val>
                                                <p:strVal val="#ppt_y"/>
                                              </p:val>
                                            </p:tav>
                                          </p:tavLst>
                                        </p:anim>
                                      </p:childTnLst>
                                    </p:cTn>
                                  </p:par>
                                  <p:par>
                                    <p:cTn id="14" presetID="2" presetClass="entr" presetSubtype="3" accel="65000" fill="hold" nodeType="withEffect" p14:presetBounceEnd="55000">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14:bounceEnd="55000">
                                          <p:cBhvr additive="base">
                                            <p:cTn id="16" dur="2000" fill="hold"/>
                                            <p:tgtEl>
                                              <p:spTgt spid="100"/>
                                            </p:tgtEl>
                                            <p:attrNameLst>
                                              <p:attrName>ppt_x</p:attrName>
                                            </p:attrNameLst>
                                          </p:cBhvr>
                                          <p:tavLst>
                                            <p:tav tm="0">
                                              <p:val>
                                                <p:strVal val="1+#ppt_w/2"/>
                                              </p:val>
                                            </p:tav>
                                            <p:tav tm="100000">
                                              <p:val>
                                                <p:strVal val="#ppt_x"/>
                                              </p:val>
                                            </p:tav>
                                          </p:tavLst>
                                        </p:anim>
                                        <p:anim calcmode="lin" valueType="num" p14:bounceEnd="55000">
                                          <p:cBhvr additive="base">
                                            <p:cTn id="17" dur="2000" fill="hold"/>
                                            <p:tgtEl>
                                              <p:spTgt spid="100"/>
                                            </p:tgtEl>
                                            <p:attrNameLst>
                                              <p:attrName>ppt_y</p:attrName>
                                            </p:attrNameLst>
                                          </p:cBhvr>
                                          <p:tavLst>
                                            <p:tav tm="0">
                                              <p:val>
                                                <p:strVal val="0-#ppt_h/2"/>
                                              </p:val>
                                            </p:tav>
                                            <p:tav tm="100000">
                                              <p:val>
                                                <p:strVal val="#ppt_y"/>
                                              </p:val>
                                            </p:tav>
                                          </p:tavLst>
                                        </p:anim>
                                      </p:childTnLst>
                                    </p:cTn>
                                  </p:par>
                                  <p:par>
                                    <p:cTn id="18" presetID="2" presetClass="entr" presetSubtype="12" accel="65000" fill="hold" nodeType="withEffect" p14:presetBounceEnd="55000">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14:bounceEnd="55000">
                                          <p:cBhvr additive="base">
                                            <p:cTn id="20" dur="2000" fill="hold"/>
                                            <p:tgtEl>
                                              <p:spTgt spid="103"/>
                                            </p:tgtEl>
                                            <p:attrNameLst>
                                              <p:attrName>ppt_x</p:attrName>
                                            </p:attrNameLst>
                                          </p:cBhvr>
                                          <p:tavLst>
                                            <p:tav tm="0">
                                              <p:val>
                                                <p:strVal val="0-#ppt_w/2"/>
                                              </p:val>
                                            </p:tav>
                                            <p:tav tm="100000">
                                              <p:val>
                                                <p:strVal val="#ppt_x"/>
                                              </p:val>
                                            </p:tav>
                                          </p:tavLst>
                                        </p:anim>
                                        <p:anim calcmode="lin" valueType="num" p14:bounceEnd="55000">
                                          <p:cBhvr additive="base">
                                            <p:cTn id="21" dur="2000" fill="hold"/>
                                            <p:tgtEl>
                                              <p:spTgt spid="103"/>
                                            </p:tgtEl>
                                            <p:attrNameLst>
                                              <p:attrName>ppt_y</p:attrName>
                                            </p:attrNameLst>
                                          </p:cBhvr>
                                          <p:tavLst>
                                            <p:tav tm="0">
                                              <p:val>
                                                <p:strVal val="1+#ppt_h/2"/>
                                              </p:val>
                                            </p:tav>
                                            <p:tav tm="100000">
                                              <p:val>
                                                <p:strVal val="#ppt_y"/>
                                              </p:val>
                                            </p:tav>
                                          </p:tavLst>
                                        </p:anim>
                                      </p:childTnLst>
                                    </p:cTn>
                                  </p:par>
                                  <p:par>
                                    <p:cTn id="22" presetID="2" presetClass="entr" presetSubtype="12" accel="65000" fill="hold" nodeType="withEffect" p14:presetBounceEnd="55000">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14:bounceEnd="55000">
                                          <p:cBhvr additive="base">
                                            <p:cTn id="24" dur="2000" fill="hold"/>
                                            <p:tgtEl>
                                              <p:spTgt spid="106"/>
                                            </p:tgtEl>
                                            <p:attrNameLst>
                                              <p:attrName>ppt_x</p:attrName>
                                            </p:attrNameLst>
                                          </p:cBhvr>
                                          <p:tavLst>
                                            <p:tav tm="0">
                                              <p:val>
                                                <p:strVal val="0-#ppt_w/2"/>
                                              </p:val>
                                            </p:tav>
                                            <p:tav tm="100000">
                                              <p:val>
                                                <p:strVal val="#ppt_x"/>
                                              </p:val>
                                            </p:tav>
                                          </p:tavLst>
                                        </p:anim>
                                        <p:anim calcmode="lin" valueType="num" p14:bounceEnd="55000">
                                          <p:cBhvr additive="base">
                                            <p:cTn id="25" dur="2000" fill="hold"/>
                                            <p:tgtEl>
                                              <p:spTgt spid="106"/>
                                            </p:tgtEl>
                                            <p:attrNameLst>
                                              <p:attrName>ppt_y</p:attrName>
                                            </p:attrNameLst>
                                          </p:cBhvr>
                                          <p:tavLst>
                                            <p:tav tm="0">
                                              <p:val>
                                                <p:strVal val="1+#ppt_h/2"/>
                                              </p:val>
                                            </p:tav>
                                            <p:tav tm="100000">
                                              <p:val>
                                                <p:strVal val="#ppt_y"/>
                                              </p:val>
                                            </p:tav>
                                          </p:tavLst>
                                        </p:anim>
                                      </p:childTnLst>
                                    </p:cTn>
                                  </p:par>
                                  <p:par>
                                    <p:cTn id="26" presetID="2" presetClass="entr" presetSubtype="12" accel="65000" fill="hold" nodeType="withEffect" p14:presetBounceEnd="55000">
                                      <p:stCondLst>
                                        <p:cond delay="0"/>
                                      </p:stCondLst>
                                      <p:childTnLst>
                                        <p:set>
                                          <p:cBhvr>
                                            <p:cTn id="27" dur="1" fill="hold">
                                              <p:stCondLst>
                                                <p:cond delay="0"/>
                                              </p:stCondLst>
                                            </p:cTn>
                                            <p:tgtEl>
                                              <p:spTgt spid="121"/>
                                            </p:tgtEl>
                                            <p:attrNameLst>
                                              <p:attrName>style.visibility</p:attrName>
                                            </p:attrNameLst>
                                          </p:cBhvr>
                                          <p:to>
                                            <p:strVal val="visible"/>
                                          </p:to>
                                        </p:set>
                                        <p:anim calcmode="lin" valueType="num" p14:bounceEnd="55000">
                                          <p:cBhvr additive="base">
                                            <p:cTn id="28" dur="2000" fill="hold"/>
                                            <p:tgtEl>
                                              <p:spTgt spid="121"/>
                                            </p:tgtEl>
                                            <p:attrNameLst>
                                              <p:attrName>ppt_x</p:attrName>
                                            </p:attrNameLst>
                                          </p:cBhvr>
                                          <p:tavLst>
                                            <p:tav tm="0">
                                              <p:val>
                                                <p:strVal val="0-#ppt_w/2"/>
                                              </p:val>
                                            </p:tav>
                                            <p:tav tm="100000">
                                              <p:val>
                                                <p:strVal val="#ppt_x"/>
                                              </p:val>
                                            </p:tav>
                                          </p:tavLst>
                                        </p:anim>
                                        <p:anim calcmode="lin" valueType="num" p14:bounceEnd="55000">
                                          <p:cBhvr additive="base">
                                            <p:cTn id="29" dur="2000" fill="hold"/>
                                            <p:tgtEl>
                                              <p:spTgt spid="121"/>
                                            </p:tgtEl>
                                            <p:attrNameLst>
                                              <p:attrName>ppt_y</p:attrName>
                                            </p:attrNameLst>
                                          </p:cBhvr>
                                          <p:tavLst>
                                            <p:tav tm="0">
                                              <p:val>
                                                <p:strVal val="1+#ppt_h/2"/>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fltVal val="0"/>
                                              </p:val>
                                            </p:tav>
                                            <p:tav tm="100000">
                                              <p:val>
                                                <p:strVal val="#ppt_w"/>
                                              </p:val>
                                            </p:tav>
                                          </p:tavLst>
                                        </p:anim>
                                        <p:anim calcmode="lin" valueType="num">
                                          <p:cBhvr>
                                            <p:cTn id="33" dur="1000" fill="hold"/>
                                            <p:tgtEl>
                                              <p:spTgt spid="54"/>
                                            </p:tgtEl>
                                            <p:attrNameLst>
                                              <p:attrName>ppt_h</p:attrName>
                                            </p:attrNameLst>
                                          </p:cBhvr>
                                          <p:tavLst>
                                            <p:tav tm="0">
                                              <p:val>
                                                <p:fltVal val="0"/>
                                              </p:val>
                                            </p:tav>
                                            <p:tav tm="100000">
                                              <p:val>
                                                <p:strVal val="#ppt_h"/>
                                              </p:val>
                                            </p:tav>
                                          </p:tavLst>
                                        </p:anim>
                                        <p:anim calcmode="lin" valueType="num">
                                          <p:cBhvr>
                                            <p:cTn id="34" dur="1000" fill="hold"/>
                                            <p:tgtEl>
                                              <p:spTgt spid="54"/>
                                            </p:tgtEl>
                                            <p:attrNameLst>
                                              <p:attrName>ppt_x</p:attrName>
                                            </p:attrNameLst>
                                          </p:cBhvr>
                                          <p:tavLst>
                                            <p:tav tm="0">
                                              <p:val>
                                                <p:fltVal val="0.5"/>
                                              </p:val>
                                            </p:tav>
                                            <p:tav tm="100000">
                                              <p:val>
                                                <p:strVal val="#ppt_x"/>
                                              </p:val>
                                            </p:tav>
                                          </p:tavLst>
                                        </p:anim>
                                        <p:anim calcmode="lin" valueType="num">
                                          <p:cBhvr>
                                            <p:cTn id="35" dur="1000" fill="hold"/>
                                            <p:tgtEl>
                                              <p:spTgt spid="54"/>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200"/>
                                      </p:stCondLst>
                                      <p:childTnLst>
                                        <p:set>
                                          <p:cBhvr>
                                            <p:cTn id="37" dur="1" fill="hold">
                                              <p:stCondLst>
                                                <p:cond delay="0"/>
                                              </p:stCondLst>
                                            </p:cTn>
                                            <p:tgtEl>
                                              <p:spTgt spid="87"/>
                                            </p:tgtEl>
                                            <p:attrNameLst>
                                              <p:attrName>style.visibility</p:attrName>
                                            </p:attrNameLst>
                                          </p:cBhvr>
                                          <p:to>
                                            <p:strVal val="visible"/>
                                          </p:to>
                                        </p:set>
                                        <p:anim calcmode="lin" valueType="num">
                                          <p:cBhvr>
                                            <p:cTn id="38" dur="1000" fill="hold"/>
                                            <p:tgtEl>
                                              <p:spTgt spid="87"/>
                                            </p:tgtEl>
                                            <p:attrNameLst>
                                              <p:attrName>ppt_w</p:attrName>
                                            </p:attrNameLst>
                                          </p:cBhvr>
                                          <p:tavLst>
                                            <p:tav tm="0">
                                              <p:val>
                                                <p:fltVal val="0"/>
                                              </p:val>
                                            </p:tav>
                                            <p:tav tm="100000">
                                              <p:val>
                                                <p:strVal val="#ppt_w"/>
                                              </p:val>
                                            </p:tav>
                                          </p:tavLst>
                                        </p:anim>
                                        <p:anim calcmode="lin" valueType="num">
                                          <p:cBhvr>
                                            <p:cTn id="39" dur="1000" fill="hold"/>
                                            <p:tgtEl>
                                              <p:spTgt spid="87"/>
                                            </p:tgtEl>
                                            <p:attrNameLst>
                                              <p:attrName>ppt_h</p:attrName>
                                            </p:attrNameLst>
                                          </p:cBhvr>
                                          <p:tavLst>
                                            <p:tav tm="0">
                                              <p:val>
                                                <p:fltVal val="0"/>
                                              </p:val>
                                            </p:tav>
                                            <p:tav tm="100000">
                                              <p:val>
                                                <p:strVal val="#ppt_h"/>
                                              </p:val>
                                            </p:tav>
                                          </p:tavLst>
                                        </p:anim>
                                        <p:anim calcmode="lin" valueType="num">
                                          <p:cBhvr>
                                            <p:cTn id="40" dur="1000" fill="hold"/>
                                            <p:tgtEl>
                                              <p:spTgt spid="87"/>
                                            </p:tgtEl>
                                            <p:attrNameLst>
                                              <p:attrName>ppt_x</p:attrName>
                                            </p:attrNameLst>
                                          </p:cBhvr>
                                          <p:tavLst>
                                            <p:tav tm="0">
                                              <p:val>
                                                <p:fltVal val="0.5"/>
                                              </p:val>
                                            </p:tav>
                                            <p:tav tm="100000">
                                              <p:val>
                                                <p:strVal val="#ppt_x"/>
                                              </p:val>
                                            </p:tav>
                                          </p:tavLst>
                                        </p:anim>
                                        <p:anim calcmode="lin" valueType="num">
                                          <p:cBhvr>
                                            <p:cTn id="41" dur="1000" fill="hold"/>
                                            <p:tgtEl>
                                              <p:spTgt spid="87"/>
                                            </p:tgtEl>
                                            <p:attrNameLst>
                                              <p:attrName>ppt_y</p:attrName>
                                            </p:attrNameLst>
                                          </p:cBhvr>
                                          <p:tavLst>
                                            <p:tav tm="0">
                                              <p:val>
                                                <p:fltVal val="0.5"/>
                                              </p:val>
                                            </p:tav>
                                            <p:tav tm="100000">
                                              <p:val>
                                                <p:strVal val="#ppt_y"/>
                                              </p:val>
                                            </p:tav>
                                          </p:tavLst>
                                        </p:anim>
                                      </p:childTnLst>
                                    </p:cTn>
                                  </p:par>
                                  <p:par>
                                    <p:cTn id="42" presetID="2" presetClass="entr" presetSubtype="3" accel="65000" fill="hold" nodeType="withEffect" p14:presetBounceEnd="55000">
                                      <p:stCondLst>
                                        <p:cond delay="0"/>
                                      </p:stCondLst>
                                      <p:childTnLst>
                                        <p:set>
                                          <p:cBhvr>
                                            <p:cTn id="43" dur="1" fill="hold">
                                              <p:stCondLst>
                                                <p:cond delay="0"/>
                                              </p:stCondLst>
                                            </p:cTn>
                                            <p:tgtEl>
                                              <p:spTgt spid="118"/>
                                            </p:tgtEl>
                                            <p:attrNameLst>
                                              <p:attrName>style.visibility</p:attrName>
                                            </p:attrNameLst>
                                          </p:cBhvr>
                                          <p:to>
                                            <p:strVal val="visible"/>
                                          </p:to>
                                        </p:set>
                                        <p:anim calcmode="lin" valueType="num" p14:bounceEnd="55000">
                                          <p:cBhvr additive="base">
                                            <p:cTn id="44" dur="2000" fill="hold"/>
                                            <p:tgtEl>
                                              <p:spTgt spid="118"/>
                                            </p:tgtEl>
                                            <p:attrNameLst>
                                              <p:attrName>ppt_x</p:attrName>
                                            </p:attrNameLst>
                                          </p:cBhvr>
                                          <p:tavLst>
                                            <p:tav tm="0">
                                              <p:val>
                                                <p:strVal val="1+#ppt_w/2"/>
                                              </p:val>
                                            </p:tav>
                                            <p:tav tm="100000">
                                              <p:val>
                                                <p:strVal val="#ppt_x"/>
                                              </p:val>
                                            </p:tav>
                                          </p:tavLst>
                                        </p:anim>
                                        <p:anim calcmode="lin" valueType="num" p14:bounceEnd="55000">
                                          <p:cBhvr additive="base">
                                            <p:cTn id="45" dur="2000" fill="hold"/>
                                            <p:tgtEl>
                                              <p:spTgt spid="118"/>
                                            </p:tgtEl>
                                            <p:attrNameLst>
                                              <p:attrName>ppt_y</p:attrName>
                                            </p:attrNameLst>
                                          </p:cBhvr>
                                          <p:tavLst>
                                            <p:tav tm="0">
                                              <p:val>
                                                <p:strVal val="0-#ppt_h/2"/>
                                              </p:val>
                                            </p:tav>
                                            <p:tav tm="100000">
                                              <p:val>
                                                <p:strVal val="#ppt_y"/>
                                              </p:val>
                                            </p:tav>
                                          </p:tavLst>
                                        </p:anim>
                                      </p:childTnLst>
                                    </p:cTn>
                                  </p:par>
                                  <p:par>
                                    <p:cTn id="46" presetID="2" presetClass="entr" presetSubtype="3" accel="65000" fill="hold" nodeType="withEffect" p14:presetBounceEnd="55000">
                                      <p:stCondLst>
                                        <p:cond delay="0"/>
                                      </p:stCondLst>
                                      <p:childTnLst>
                                        <p:set>
                                          <p:cBhvr>
                                            <p:cTn id="47" dur="1" fill="hold">
                                              <p:stCondLst>
                                                <p:cond delay="0"/>
                                              </p:stCondLst>
                                            </p:cTn>
                                            <p:tgtEl>
                                              <p:spTgt spid="115"/>
                                            </p:tgtEl>
                                            <p:attrNameLst>
                                              <p:attrName>style.visibility</p:attrName>
                                            </p:attrNameLst>
                                          </p:cBhvr>
                                          <p:to>
                                            <p:strVal val="visible"/>
                                          </p:to>
                                        </p:set>
                                        <p:anim calcmode="lin" valueType="num" p14:bounceEnd="55000">
                                          <p:cBhvr additive="base">
                                            <p:cTn id="48" dur="2000" fill="hold"/>
                                            <p:tgtEl>
                                              <p:spTgt spid="115"/>
                                            </p:tgtEl>
                                            <p:attrNameLst>
                                              <p:attrName>ppt_x</p:attrName>
                                            </p:attrNameLst>
                                          </p:cBhvr>
                                          <p:tavLst>
                                            <p:tav tm="0">
                                              <p:val>
                                                <p:strVal val="1+#ppt_w/2"/>
                                              </p:val>
                                            </p:tav>
                                            <p:tav tm="100000">
                                              <p:val>
                                                <p:strVal val="#ppt_x"/>
                                              </p:val>
                                            </p:tav>
                                          </p:tavLst>
                                        </p:anim>
                                        <p:anim calcmode="lin" valueType="num" p14:bounceEnd="55000">
                                          <p:cBhvr additive="base">
                                            <p:cTn id="49" dur="2000" fill="hold"/>
                                            <p:tgtEl>
                                              <p:spTgt spid="115"/>
                                            </p:tgtEl>
                                            <p:attrNameLst>
                                              <p:attrName>ppt_y</p:attrName>
                                            </p:attrNameLst>
                                          </p:cBhvr>
                                          <p:tavLst>
                                            <p:tav tm="0">
                                              <p:val>
                                                <p:strVal val="0-#ppt_h/2"/>
                                              </p:val>
                                            </p:tav>
                                            <p:tav tm="100000">
                                              <p:val>
                                                <p:strVal val="#ppt_y"/>
                                              </p:val>
                                            </p:tav>
                                          </p:tavLst>
                                        </p:anim>
                                      </p:childTnLst>
                                    </p:cTn>
                                  </p:par>
                                  <p:par>
                                    <p:cTn id="50" presetID="23" presetClass="entr" presetSubtype="52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 calcmode="lin" valueType="num">
                                          <p:cBhvr>
                                            <p:cTn id="52" dur="1000" fill="hold"/>
                                            <p:tgtEl>
                                              <p:spTgt spid="90"/>
                                            </p:tgtEl>
                                            <p:attrNameLst>
                                              <p:attrName>ppt_w</p:attrName>
                                            </p:attrNameLst>
                                          </p:cBhvr>
                                          <p:tavLst>
                                            <p:tav tm="0">
                                              <p:val>
                                                <p:fltVal val="0"/>
                                              </p:val>
                                            </p:tav>
                                            <p:tav tm="100000">
                                              <p:val>
                                                <p:strVal val="#ppt_w"/>
                                              </p:val>
                                            </p:tav>
                                          </p:tavLst>
                                        </p:anim>
                                        <p:anim calcmode="lin" valueType="num">
                                          <p:cBhvr>
                                            <p:cTn id="53" dur="1000" fill="hold"/>
                                            <p:tgtEl>
                                              <p:spTgt spid="90"/>
                                            </p:tgtEl>
                                            <p:attrNameLst>
                                              <p:attrName>ppt_h</p:attrName>
                                            </p:attrNameLst>
                                          </p:cBhvr>
                                          <p:tavLst>
                                            <p:tav tm="0">
                                              <p:val>
                                                <p:fltVal val="0"/>
                                              </p:val>
                                            </p:tav>
                                            <p:tav tm="100000">
                                              <p:val>
                                                <p:strVal val="#ppt_h"/>
                                              </p:val>
                                            </p:tav>
                                          </p:tavLst>
                                        </p:anim>
                                        <p:anim calcmode="lin" valueType="num">
                                          <p:cBhvr>
                                            <p:cTn id="54" dur="1000" fill="hold"/>
                                            <p:tgtEl>
                                              <p:spTgt spid="90"/>
                                            </p:tgtEl>
                                            <p:attrNameLst>
                                              <p:attrName>ppt_x</p:attrName>
                                            </p:attrNameLst>
                                          </p:cBhvr>
                                          <p:tavLst>
                                            <p:tav tm="0">
                                              <p:val>
                                                <p:fltVal val="0.5"/>
                                              </p:val>
                                            </p:tav>
                                            <p:tav tm="100000">
                                              <p:val>
                                                <p:strVal val="#ppt_x"/>
                                              </p:val>
                                            </p:tav>
                                          </p:tavLst>
                                        </p:anim>
                                        <p:anim calcmode="lin" valueType="num">
                                          <p:cBhvr>
                                            <p:cTn id="55" dur="1000" fill="hold"/>
                                            <p:tgtEl>
                                              <p:spTgt spid="90"/>
                                            </p:tgtEl>
                                            <p:attrNameLst>
                                              <p:attrName>ppt_y</p:attrName>
                                            </p:attrNameLst>
                                          </p:cBhvr>
                                          <p:tavLst>
                                            <p:tav tm="0">
                                              <p:val>
                                                <p:fltVal val="0.5"/>
                                              </p:val>
                                            </p:tav>
                                            <p:tav tm="100000">
                                              <p:val>
                                                <p:strVal val="#ppt_y"/>
                                              </p:val>
                                            </p:tav>
                                          </p:tavLst>
                                        </p:anim>
                                      </p:childTnLst>
                                    </p:cTn>
                                  </p:par>
                                  <p:par>
                                    <p:cTn id="56" presetID="2" presetClass="entr" presetSubtype="12" accel="65000" fill="hold" nodeType="withEffect" p14:presetBounceEnd="55000">
                                      <p:stCondLst>
                                        <p:cond delay="0"/>
                                      </p:stCondLst>
                                      <p:childTnLst>
                                        <p:set>
                                          <p:cBhvr>
                                            <p:cTn id="57" dur="1" fill="hold">
                                              <p:stCondLst>
                                                <p:cond delay="0"/>
                                              </p:stCondLst>
                                            </p:cTn>
                                            <p:tgtEl>
                                              <p:spTgt spid="127"/>
                                            </p:tgtEl>
                                            <p:attrNameLst>
                                              <p:attrName>style.visibility</p:attrName>
                                            </p:attrNameLst>
                                          </p:cBhvr>
                                          <p:to>
                                            <p:strVal val="visible"/>
                                          </p:to>
                                        </p:set>
                                        <p:anim calcmode="lin" valueType="num" p14:bounceEnd="55000">
                                          <p:cBhvr additive="base">
                                            <p:cTn id="58" dur="2000" fill="hold"/>
                                            <p:tgtEl>
                                              <p:spTgt spid="127"/>
                                            </p:tgtEl>
                                            <p:attrNameLst>
                                              <p:attrName>ppt_x</p:attrName>
                                            </p:attrNameLst>
                                          </p:cBhvr>
                                          <p:tavLst>
                                            <p:tav tm="0">
                                              <p:val>
                                                <p:strVal val="0-#ppt_w/2"/>
                                              </p:val>
                                            </p:tav>
                                            <p:tav tm="100000">
                                              <p:val>
                                                <p:strVal val="#ppt_x"/>
                                              </p:val>
                                            </p:tav>
                                          </p:tavLst>
                                        </p:anim>
                                        <p:anim calcmode="lin" valueType="num" p14:bounceEnd="55000">
                                          <p:cBhvr additive="base">
                                            <p:cTn id="59" dur="2000" fill="hold"/>
                                            <p:tgtEl>
                                              <p:spTgt spid="127"/>
                                            </p:tgtEl>
                                            <p:attrNameLst>
                                              <p:attrName>ppt_y</p:attrName>
                                            </p:attrNameLst>
                                          </p:cBhvr>
                                          <p:tavLst>
                                            <p:tav tm="0">
                                              <p:val>
                                                <p:strVal val="1+#ppt_h/2"/>
                                              </p:val>
                                            </p:tav>
                                            <p:tav tm="100000">
                                              <p:val>
                                                <p:strVal val="#ppt_y"/>
                                              </p:val>
                                            </p:tav>
                                          </p:tavLst>
                                        </p:anim>
                                      </p:childTnLst>
                                    </p:cTn>
                                  </p:par>
                                  <p:par>
                                    <p:cTn id="60" presetID="2" presetClass="entr" presetSubtype="12" accel="65000" fill="hold" nodeType="withEffect" p14:presetBounceEnd="55000">
                                      <p:stCondLst>
                                        <p:cond delay="0"/>
                                      </p:stCondLst>
                                      <p:childTnLst>
                                        <p:set>
                                          <p:cBhvr>
                                            <p:cTn id="61" dur="1" fill="hold">
                                              <p:stCondLst>
                                                <p:cond delay="0"/>
                                              </p:stCondLst>
                                            </p:cTn>
                                            <p:tgtEl>
                                              <p:spTgt spid="124"/>
                                            </p:tgtEl>
                                            <p:attrNameLst>
                                              <p:attrName>style.visibility</p:attrName>
                                            </p:attrNameLst>
                                          </p:cBhvr>
                                          <p:to>
                                            <p:strVal val="visible"/>
                                          </p:to>
                                        </p:set>
                                        <p:anim calcmode="lin" valueType="num" p14:bounceEnd="55000">
                                          <p:cBhvr additive="base">
                                            <p:cTn id="62" dur="2000" fill="hold"/>
                                            <p:tgtEl>
                                              <p:spTgt spid="124"/>
                                            </p:tgtEl>
                                            <p:attrNameLst>
                                              <p:attrName>ppt_x</p:attrName>
                                            </p:attrNameLst>
                                          </p:cBhvr>
                                          <p:tavLst>
                                            <p:tav tm="0">
                                              <p:val>
                                                <p:strVal val="0-#ppt_w/2"/>
                                              </p:val>
                                            </p:tav>
                                            <p:tav tm="100000">
                                              <p:val>
                                                <p:strVal val="#ppt_x"/>
                                              </p:val>
                                            </p:tav>
                                          </p:tavLst>
                                        </p:anim>
                                        <p:anim calcmode="lin" valueType="num" p14:bounceEnd="55000">
                                          <p:cBhvr additive="base">
                                            <p:cTn id="63" dur="2000" fill="hold"/>
                                            <p:tgtEl>
                                              <p:spTgt spid="124"/>
                                            </p:tgtEl>
                                            <p:attrNameLst>
                                              <p:attrName>ppt_y</p:attrName>
                                            </p:attrNameLst>
                                          </p:cBhvr>
                                          <p:tavLst>
                                            <p:tav tm="0">
                                              <p:val>
                                                <p:strVal val="1+#ppt_h/2"/>
                                              </p:val>
                                            </p:tav>
                                            <p:tav tm="100000">
                                              <p:val>
                                                <p:strVal val="#ppt_y"/>
                                              </p:val>
                                            </p:tav>
                                          </p:tavLst>
                                        </p:anim>
                                      </p:childTnLst>
                                    </p:cTn>
                                  </p:par>
                                  <p:par>
                                    <p:cTn id="64" presetID="23" presetClass="entr" presetSubtype="528" fill="hold" nodeType="withEffect">
                                      <p:stCondLst>
                                        <p:cond delay="200"/>
                                      </p:stCondLst>
                                      <p:childTnLst>
                                        <p:set>
                                          <p:cBhvr>
                                            <p:cTn id="65" dur="1" fill="hold">
                                              <p:stCondLst>
                                                <p:cond delay="0"/>
                                              </p:stCondLst>
                                            </p:cTn>
                                            <p:tgtEl>
                                              <p:spTgt spid="93"/>
                                            </p:tgtEl>
                                            <p:attrNameLst>
                                              <p:attrName>style.visibility</p:attrName>
                                            </p:attrNameLst>
                                          </p:cBhvr>
                                          <p:to>
                                            <p:strVal val="visible"/>
                                          </p:to>
                                        </p:set>
                                        <p:anim calcmode="lin" valueType="num">
                                          <p:cBhvr>
                                            <p:cTn id="66" dur="600" fill="hold"/>
                                            <p:tgtEl>
                                              <p:spTgt spid="93"/>
                                            </p:tgtEl>
                                            <p:attrNameLst>
                                              <p:attrName>ppt_w</p:attrName>
                                            </p:attrNameLst>
                                          </p:cBhvr>
                                          <p:tavLst>
                                            <p:tav tm="0">
                                              <p:val>
                                                <p:fltVal val="0"/>
                                              </p:val>
                                            </p:tav>
                                            <p:tav tm="100000">
                                              <p:val>
                                                <p:strVal val="#ppt_w"/>
                                              </p:val>
                                            </p:tav>
                                          </p:tavLst>
                                        </p:anim>
                                        <p:anim calcmode="lin" valueType="num">
                                          <p:cBhvr>
                                            <p:cTn id="67" dur="600" fill="hold"/>
                                            <p:tgtEl>
                                              <p:spTgt spid="93"/>
                                            </p:tgtEl>
                                            <p:attrNameLst>
                                              <p:attrName>ppt_h</p:attrName>
                                            </p:attrNameLst>
                                          </p:cBhvr>
                                          <p:tavLst>
                                            <p:tav tm="0">
                                              <p:val>
                                                <p:fltVal val="0"/>
                                              </p:val>
                                            </p:tav>
                                            <p:tav tm="100000">
                                              <p:val>
                                                <p:strVal val="#ppt_h"/>
                                              </p:val>
                                            </p:tav>
                                          </p:tavLst>
                                        </p:anim>
                                        <p:anim calcmode="lin" valueType="num">
                                          <p:cBhvr>
                                            <p:cTn id="68" dur="600" fill="hold"/>
                                            <p:tgtEl>
                                              <p:spTgt spid="93"/>
                                            </p:tgtEl>
                                            <p:attrNameLst>
                                              <p:attrName>ppt_x</p:attrName>
                                            </p:attrNameLst>
                                          </p:cBhvr>
                                          <p:tavLst>
                                            <p:tav tm="0">
                                              <p:val>
                                                <p:fltVal val="0.5"/>
                                              </p:val>
                                            </p:tav>
                                            <p:tav tm="100000">
                                              <p:val>
                                                <p:strVal val="#ppt_x"/>
                                              </p:val>
                                            </p:tav>
                                          </p:tavLst>
                                        </p:anim>
                                        <p:anim calcmode="lin" valueType="num">
                                          <p:cBhvr>
                                            <p:cTn id="69" dur="600" fill="hold"/>
                                            <p:tgtEl>
                                              <p:spTgt spid="93"/>
                                            </p:tgtEl>
                                            <p:attrNameLst>
                                              <p:attrName>ppt_y</p:attrName>
                                            </p:attrNameLst>
                                          </p:cBhvr>
                                          <p:tavLst>
                                            <p:tav tm="0">
                                              <p:val>
                                                <p:fltVal val="0.5"/>
                                              </p:val>
                                            </p:tav>
                                            <p:tav tm="100000">
                                              <p:val>
                                                <p:strVal val="#ppt_y"/>
                                              </p:val>
                                            </p:tav>
                                          </p:tavLst>
                                        </p:anim>
                                      </p:childTnLst>
                                    </p:cTn>
                                  </p:par>
                                  <p:par>
                                    <p:cTn id="70" presetID="2" presetClass="entr" presetSubtype="12" accel="65000" fill="hold" nodeType="withEffect" p14:presetBounceEnd="55000">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14:bounceEnd="55000">
                                          <p:cBhvr additive="base">
                                            <p:cTn id="72" dur="2000" fill="hold"/>
                                            <p:tgtEl>
                                              <p:spTgt spid="112"/>
                                            </p:tgtEl>
                                            <p:attrNameLst>
                                              <p:attrName>ppt_x</p:attrName>
                                            </p:attrNameLst>
                                          </p:cBhvr>
                                          <p:tavLst>
                                            <p:tav tm="0">
                                              <p:val>
                                                <p:strVal val="0-#ppt_w/2"/>
                                              </p:val>
                                            </p:tav>
                                            <p:tav tm="100000">
                                              <p:val>
                                                <p:strVal val="#ppt_x"/>
                                              </p:val>
                                            </p:tav>
                                          </p:tavLst>
                                        </p:anim>
                                        <p:anim calcmode="lin" valueType="num" p14:bounceEnd="55000">
                                          <p:cBhvr additive="base">
                                            <p:cTn id="73" dur="2000" fill="hold"/>
                                            <p:tgtEl>
                                              <p:spTgt spid="112"/>
                                            </p:tgtEl>
                                            <p:attrNameLst>
                                              <p:attrName>ppt_y</p:attrName>
                                            </p:attrNameLst>
                                          </p:cBhvr>
                                          <p:tavLst>
                                            <p:tav tm="0">
                                              <p:val>
                                                <p:strVal val="1+#ppt_h/2"/>
                                              </p:val>
                                            </p:tav>
                                            <p:tav tm="100000">
                                              <p:val>
                                                <p:strVal val="#ppt_y"/>
                                              </p:val>
                                            </p:tav>
                                          </p:tavLst>
                                        </p:anim>
                                      </p:childTnLst>
                                    </p:cTn>
                                  </p:par>
                                  <p:par>
                                    <p:cTn id="74" presetID="23" presetClass="entr" presetSubtype="528" fill="hold" nodeType="with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700" fill="hold"/>
                                            <p:tgtEl>
                                              <p:spTgt spid="96"/>
                                            </p:tgtEl>
                                            <p:attrNameLst>
                                              <p:attrName>ppt_w</p:attrName>
                                            </p:attrNameLst>
                                          </p:cBhvr>
                                          <p:tavLst>
                                            <p:tav tm="0">
                                              <p:val>
                                                <p:fltVal val="0"/>
                                              </p:val>
                                            </p:tav>
                                            <p:tav tm="100000">
                                              <p:val>
                                                <p:strVal val="#ppt_w"/>
                                              </p:val>
                                            </p:tav>
                                          </p:tavLst>
                                        </p:anim>
                                        <p:anim calcmode="lin" valueType="num">
                                          <p:cBhvr>
                                            <p:cTn id="77" dur="700" fill="hold"/>
                                            <p:tgtEl>
                                              <p:spTgt spid="96"/>
                                            </p:tgtEl>
                                            <p:attrNameLst>
                                              <p:attrName>ppt_h</p:attrName>
                                            </p:attrNameLst>
                                          </p:cBhvr>
                                          <p:tavLst>
                                            <p:tav tm="0">
                                              <p:val>
                                                <p:fltVal val="0"/>
                                              </p:val>
                                            </p:tav>
                                            <p:tav tm="100000">
                                              <p:val>
                                                <p:strVal val="#ppt_h"/>
                                              </p:val>
                                            </p:tav>
                                          </p:tavLst>
                                        </p:anim>
                                        <p:anim calcmode="lin" valueType="num">
                                          <p:cBhvr>
                                            <p:cTn id="78" dur="700" fill="hold"/>
                                            <p:tgtEl>
                                              <p:spTgt spid="96"/>
                                            </p:tgtEl>
                                            <p:attrNameLst>
                                              <p:attrName>ppt_x</p:attrName>
                                            </p:attrNameLst>
                                          </p:cBhvr>
                                          <p:tavLst>
                                            <p:tav tm="0">
                                              <p:val>
                                                <p:fltVal val="0.5"/>
                                              </p:val>
                                            </p:tav>
                                            <p:tav tm="100000">
                                              <p:val>
                                                <p:strVal val="#ppt_x"/>
                                              </p:val>
                                            </p:tav>
                                          </p:tavLst>
                                        </p:anim>
                                        <p:anim calcmode="lin" valueType="num">
                                          <p:cBhvr>
                                            <p:cTn id="79" dur="700" fill="hold"/>
                                            <p:tgtEl>
                                              <p:spTgt spid="96"/>
                                            </p:tgtEl>
                                            <p:attrNameLst>
                                              <p:attrName>ppt_y</p:attrName>
                                            </p:attrNameLst>
                                          </p:cBhvr>
                                          <p:tavLst>
                                            <p:tav tm="0">
                                              <p:val>
                                                <p:fltVal val="0.5"/>
                                              </p:val>
                                            </p:tav>
                                            <p:tav tm="100000">
                                              <p:val>
                                                <p:strVal val="#ppt_y"/>
                                              </p:val>
                                            </p:tav>
                                          </p:tavLst>
                                        </p:anim>
                                      </p:childTnLst>
                                    </p:cTn>
                                  </p:par>
                                  <p:par>
                                    <p:cTn id="80" presetID="2" presetClass="entr" presetSubtype="3" accel="65000" fill="hold" nodeType="withEffect" p14:presetBounceEnd="55000">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14:bounceEnd="55000">
                                          <p:cBhvr additive="base">
                                            <p:cTn id="82" dur="2000" fill="hold"/>
                                            <p:tgtEl>
                                              <p:spTgt spid="109"/>
                                            </p:tgtEl>
                                            <p:attrNameLst>
                                              <p:attrName>ppt_x</p:attrName>
                                            </p:attrNameLst>
                                          </p:cBhvr>
                                          <p:tavLst>
                                            <p:tav tm="0">
                                              <p:val>
                                                <p:strVal val="1+#ppt_w/2"/>
                                              </p:val>
                                            </p:tav>
                                            <p:tav tm="100000">
                                              <p:val>
                                                <p:strVal val="#ppt_x"/>
                                              </p:val>
                                            </p:tav>
                                          </p:tavLst>
                                        </p:anim>
                                        <p:anim calcmode="lin" valueType="num" p14:bounceEnd="55000">
                                          <p:cBhvr additive="base">
                                            <p:cTn id="83" dur="2000" fill="hold"/>
                                            <p:tgtEl>
                                              <p:spTgt spid="109"/>
                                            </p:tgtEl>
                                            <p:attrNameLst>
                                              <p:attrName>ppt_y</p:attrName>
                                            </p:attrNameLst>
                                          </p:cBhvr>
                                          <p:tavLst>
                                            <p:tav tm="0">
                                              <p:val>
                                                <p:strVal val="0-#ppt_h/2"/>
                                              </p:val>
                                            </p:tav>
                                            <p:tav tm="100000">
                                              <p:val>
                                                <p:strVal val="#ppt_y"/>
                                              </p:val>
                                            </p:tav>
                                          </p:tavLst>
                                        </p:anim>
                                      </p:childTnLst>
                                    </p:cTn>
                                  </p:par>
                                  <p:par>
                                    <p:cTn id="84" presetID="23" presetClass="entr" presetSubtype="528" fill="hold" nodeType="withEffect">
                                      <p:stCondLst>
                                        <p:cond delay="0"/>
                                      </p:stCondLst>
                                      <p:childTnLst>
                                        <p:set>
                                          <p:cBhvr>
                                            <p:cTn id="85" dur="1" fill="hold">
                                              <p:stCondLst>
                                                <p:cond delay="0"/>
                                              </p:stCondLst>
                                            </p:cTn>
                                            <p:tgtEl>
                                              <p:spTgt spid="133"/>
                                            </p:tgtEl>
                                            <p:attrNameLst>
                                              <p:attrName>style.visibility</p:attrName>
                                            </p:attrNameLst>
                                          </p:cBhvr>
                                          <p:to>
                                            <p:strVal val="visible"/>
                                          </p:to>
                                        </p:set>
                                        <p:anim calcmode="lin" valueType="num">
                                          <p:cBhvr>
                                            <p:cTn id="86" dur="1000" fill="hold"/>
                                            <p:tgtEl>
                                              <p:spTgt spid="133"/>
                                            </p:tgtEl>
                                            <p:attrNameLst>
                                              <p:attrName>ppt_w</p:attrName>
                                            </p:attrNameLst>
                                          </p:cBhvr>
                                          <p:tavLst>
                                            <p:tav tm="0">
                                              <p:val>
                                                <p:fltVal val="0"/>
                                              </p:val>
                                            </p:tav>
                                            <p:tav tm="100000">
                                              <p:val>
                                                <p:strVal val="#ppt_w"/>
                                              </p:val>
                                            </p:tav>
                                          </p:tavLst>
                                        </p:anim>
                                        <p:anim calcmode="lin" valueType="num">
                                          <p:cBhvr>
                                            <p:cTn id="87" dur="1000" fill="hold"/>
                                            <p:tgtEl>
                                              <p:spTgt spid="133"/>
                                            </p:tgtEl>
                                            <p:attrNameLst>
                                              <p:attrName>ppt_h</p:attrName>
                                            </p:attrNameLst>
                                          </p:cBhvr>
                                          <p:tavLst>
                                            <p:tav tm="0">
                                              <p:val>
                                                <p:fltVal val="0"/>
                                              </p:val>
                                            </p:tav>
                                            <p:tav tm="100000">
                                              <p:val>
                                                <p:strVal val="#ppt_h"/>
                                              </p:val>
                                            </p:tav>
                                          </p:tavLst>
                                        </p:anim>
                                        <p:anim calcmode="lin" valueType="num">
                                          <p:cBhvr>
                                            <p:cTn id="88" dur="1000" fill="hold"/>
                                            <p:tgtEl>
                                              <p:spTgt spid="133"/>
                                            </p:tgtEl>
                                            <p:attrNameLst>
                                              <p:attrName>ppt_x</p:attrName>
                                            </p:attrNameLst>
                                          </p:cBhvr>
                                          <p:tavLst>
                                            <p:tav tm="0">
                                              <p:val>
                                                <p:fltVal val="0.5"/>
                                              </p:val>
                                            </p:tav>
                                            <p:tav tm="100000">
                                              <p:val>
                                                <p:strVal val="#ppt_x"/>
                                              </p:val>
                                            </p:tav>
                                          </p:tavLst>
                                        </p:anim>
                                        <p:anim calcmode="lin" valueType="num">
                                          <p:cBhvr>
                                            <p:cTn id="89" dur="1000" fill="hold"/>
                                            <p:tgtEl>
                                              <p:spTgt spid="133"/>
                                            </p:tgtEl>
                                            <p:attrNameLst>
                                              <p:attrName>ppt_y</p:attrName>
                                            </p:attrNameLst>
                                          </p:cBhvr>
                                          <p:tavLst>
                                            <p:tav tm="0">
                                              <p:val>
                                                <p:fltVal val="0.5"/>
                                              </p:val>
                                            </p:tav>
                                            <p:tav tm="100000">
                                              <p:val>
                                                <p:strVal val="#ppt_y"/>
                                              </p:val>
                                            </p:tav>
                                          </p:tavLst>
                                        </p:anim>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500"/>
                                            <p:tgtEl>
                                              <p:spTgt spid="138"/>
                                            </p:tgtEl>
                                          </p:cBhvr>
                                        </p:animEffect>
                                      </p:childTnLst>
                                    </p:cTn>
                                  </p:par>
                                  <p:par>
                                    <p:cTn id="94" presetID="22" presetClass="entr" presetSubtype="8" fill="hold" grpId="0" nodeType="withEffect">
                                      <p:stCondLst>
                                        <p:cond delay="250"/>
                                      </p:stCondLst>
                                      <p:childTnLst>
                                        <p:set>
                                          <p:cBhvr>
                                            <p:cTn id="95" dur="1" fill="hold">
                                              <p:stCondLst>
                                                <p:cond delay="0"/>
                                              </p:stCondLst>
                                            </p:cTn>
                                            <p:tgtEl>
                                              <p:spTgt spid="139"/>
                                            </p:tgtEl>
                                            <p:attrNameLst>
                                              <p:attrName>style.visibility</p:attrName>
                                            </p:attrNameLst>
                                          </p:cBhvr>
                                          <p:to>
                                            <p:strVal val="visible"/>
                                          </p:to>
                                        </p:set>
                                        <p:animEffect transition="in" filter="wipe(left)">
                                          <p:cBhvr>
                                            <p:cTn id="96" dur="1750"/>
                                            <p:tgtEl>
                                              <p:spTgt spid="139"/>
                                            </p:tgtEl>
                                          </p:cBhvr>
                                        </p:animEffect>
                                      </p:childTnLst>
                                    </p:cTn>
                                  </p:par>
                                </p:childTnLst>
                              </p:cTn>
                            </p:par>
                            <p:par>
                              <p:cTn id="97" fill="hold">
                                <p:stCondLst>
                                  <p:cond delay="2500"/>
                                </p:stCondLst>
                                <p:childTnLst>
                                  <p:par>
                                    <p:cTn id="98" presetID="42" presetClass="entr" presetSubtype="0" fill="hold" grpId="0" nodeType="afterEffect">
                                      <p:stCondLst>
                                        <p:cond delay="0"/>
                                      </p:stCondLst>
                                      <p:childTnLst>
                                        <p:set>
                                          <p:cBhvr>
                                            <p:cTn id="99" dur="1" fill="hold">
                                              <p:stCondLst>
                                                <p:cond delay="0"/>
                                              </p:stCondLst>
                                            </p:cTn>
                                            <p:tgtEl>
                                              <p:spTgt spid="136"/>
                                            </p:tgtEl>
                                            <p:attrNameLst>
                                              <p:attrName>style.visibility</p:attrName>
                                            </p:attrNameLst>
                                          </p:cBhvr>
                                          <p:to>
                                            <p:strVal val="visible"/>
                                          </p:to>
                                        </p:set>
                                        <p:animEffect transition="in" filter="fade">
                                          <p:cBhvr>
                                            <p:cTn id="100" dur="1000"/>
                                            <p:tgtEl>
                                              <p:spTgt spid="136"/>
                                            </p:tgtEl>
                                          </p:cBhvr>
                                        </p:animEffect>
                                        <p:anim calcmode="lin" valueType="num">
                                          <p:cBhvr>
                                            <p:cTn id="101" dur="1000" fill="hold"/>
                                            <p:tgtEl>
                                              <p:spTgt spid="136"/>
                                            </p:tgtEl>
                                            <p:attrNameLst>
                                              <p:attrName>ppt_x</p:attrName>
                                            </p:attrNameLst>
                                          </p:cBhvr>
                                          <p:tavLst>
                                            <p:tav tm="0">
                                              <p:val>
                                                <p:strVal val="#ppt_x"/>
                                              </p:val>
                                            </p:tav>
                                            <p:tav tm="100000">
                                              <p:val>
                                                <p:strVal val="#ppt_x"/>
                                              </p:val>
                                            </p:tav>
                                          </p:tavLst>
                                        </p:anim>
                                        <p:anim calcmode="lin" valueType="num">
                                          <p:cBhvr>
                                            <p:cTn id="102" dur="1000" fill="hold"/>
                                            <p:tgtEl>
                                              <p:spTgt spid="136"/>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2" presetClass="entr" presetSubtype="2" fill="hold" nodeType="afterEffect">
                                      <p:stCondLst>
                                        <p:cond delay="0"/>
                                      </p:stCondLst>
                                      <p:childTnLst>
                                        <p:set>
                                          <p:cBhvr>
                                            <p:cTn id="105" dur="1" fill="hold">
                                              <p:stCondLst>
                                                <p:cond delay="0"/>
                                              </p:stCondLst>
                                            </p:cTn>
                                            <p:tgtEl>
                                              <p:spTgt spid="154"/>
                                            </p:tgtEl>
                                            <p:attrNameLst>
                                              <p:attrName>style.visibility</p:attrName>
                                            </p:attrNameLst>
                                          </p:cBhvr>
                                          <p:to>
                                            <p:strVal val="visible"/>
                                          </p:to>
                                        </p:set>
                                        <p:anim calcmode="lin" valueType="num">
                                          <p:cBhvr additive="base">
                                            <p:cTn id="106" dur="500" fill="hold"/>
                                            <p:tgtEl>
                                              <p:spTgt spid="154"/>
                                            </p:tgtEl>
                                            <p:attrNameLst>
                                              <p:attrName>ppt_x</p:attrName>
                                            </p:attrNameLst>
                                          </p:cBhvr>
                                          <p:tavLst>
                                            <p:tav tm="0">
                                              <p:val>
                                                <p:strVal val="1+#ppt_w/2"/>
                                              </p:val>
                                            </p:tav>
                                            <p:tav tm="100000">
                                              <p:val>
                                                <p:strVal val="#ppt_x"/>
                                              </p:val>
                                            </p:tav>
                                          </p:tavLst>
                                        </p:anim>
                                        <p:anim calcmode="lin" valueType="num">
                                          <p:cBhvr additive="base">
                                            <p:cTn id="107" dur="500" fill="hold"/>
                                            <p:tgtEl>
                                              <p:spTgt spid="154"/>
                                            </p:tgtEl>
                                            <p:attrNameLst>
                                              <p:attrName>ppt_y</p:attrName>
                                            </p:attrNameLst>
                                          </p:cBhvr>
                                          <p:tavLst>
                                            <p:tav tm="0">
                                              <p:val>
                                                <p:strVal val="#ppt_y"/>
                                              </p:val>
                                            </p:tav>
                                            <p:tav tm="100000">
                                              <p:val>
                                                <p:strVal val="#ppt_y"/>
                                              </p:val>
                                            </p:tav>
                                          </p:tavLst>
                                        </p:anim>
                                      </p:childTnLst>
                                    </p:cTn>
                                  </p:par>
                                  <p:par>
                                    <p:cTn id="108" presetID="2" presetClass="entr" presetSubtype="2" fill="hold" nodeType="withEffect">
                                      <p:stCondLst>
                                        <p:cond delay="200"/>
                                      </p:stCondLst>
                                      <p:childTnLst>
                                        <p:set>
                                          <p:cBhvr>
                                            <p:cTn id="109" dur="1" fill="hold">
                                              <p:stCondLst>
                                                <p:cond delay="0"/>
                                              </p:stCondLst>
                                            </p:cTn>
                                            <p:tgtEl>
                                              <p:spTgt spid="159"/>
                                            </p:tgtEl>
                                            <p:attrNameLst>
                                              <p:attrName>style.visibility</p:attrName>
                                            </p:attrNameLst>
                                          </p:cBhvr>
                                          <p:to>
                                            <p:strVal val="visible"/>
                                          </p:to>
                                        </p:set>
                                        <p:anim calcmode="lin" valueType="num">
                                          <p:cBhvr additive="base">
                                            <p:cTn id="110" dur="500" fill="hold"/>
                                            <p:tgtEl>
                                              <p:spTgt spid="159"/>
                                            </p:tgtEl>
                                            <p:attrNameLst>
                                              <p:attrName>ppt_x</p:attrName>
                                            </p:attrNameLst>
                                          </p:cBhvr>
                                          <p:tavLst>
                                            <p:tav tm="0">
                                              <p:val>
                                                <p:strVal val="1+#ppt_w/2"/>
                                              </p:val>
                                            </p:tav>
                                            <p:tav tm="100000">
                                              <p:val>
                                                <p:strVal val="#ppt_x"/>
                                              </p:val>
                                            </p:tav>
                                          </p:tavLst>
                                        </p:anim>
                                        <p:anim calcmode="lin" valueType="num">
                                          <p:cBhvr additive="base">
                                            <p:cTn id="111" dur="500" fill="hold"/>
                                            <p:tgtEl>
                                              <p:spTgt spid="159"/>
                                            </p:tgtEl>
                                            <p:attrNameLst>
                                              <p:attrName>ppt_y</p:attrName>
                                            </p:attrNameLst>
                                          </p:cBhvr>
                                          <p:tavLst>
                                            <p:tav tm="0">
                                              <p:val>
                                                <p:strVal val="#ppt_y"/>
                                              </p:val>
                                            </p:tav>
                                            <p:tav tm="100000">
                                              <p:val>
                                                <p:strVal val="#ppt_y"/>
                                              </p:val>
                                            </p:tav>
                                          </p:tavLst>
                                        </p:anim>
                                      </p:childTnLst>
                                    </p:cTn>
                                  </p:par>
                                  <p:par>
                                    <p:cTn id="112" presetID="2" presetClass="entr" presetSubtype="2" fill="hold" nodeType="withEffect">
                                      <p:stCondLst>
                                        <p:cond delay="400"/>
                                      </p:stCondLst>
                                      <p:childTnLst>
                                        <p:set>
                                          <p:cBhvr>
                                            <p:cTn id="113" dur="1" fill="hold">
                                              <p:stCondLst>
                                                <p:cond delay="0"/>
                                              </p:stCondLst>
                                            </p:cTn>
                                            <p:tgtEl>
                                              <p:spTgt spid="144"/>
                                            </p:tgtEl>
                                            <p:attrNameLst>
                                              <p:attrName>style.visibility</p:attrName>
                                            </p:attrNameLst>
                                          </p:cBhvr>
                                          <p:to>
                                            <p:strVal val="visible"/>
                                          </p:to>
                                        </p:set>
                                        <p:anim calcmode="lin" valueType="num">
                                          <p:cBhvr additive="base">
                                            <p:cTn id="114" dur="500" fill="hold"/>
                                            <p:tgtEl>
                                              <p:spTgt spid="144"/>
                                            </p:tgtEl>
                                            <p:attrNameLst>
                                              <p:attrName>ppt_x</p:attrName>
                                            </p:attrNameLst>
                                          </p:cBhvr>
                                          <p:tavLst>
                                            <p:tav tm="0">
                                              <p:val>
                                                <p:strVal val="1+#ppt_w/2"/>
                                              </p:val>
                                            </p:tav>
                                            <p:tav tm="100000">
                                              <p:val>
                                                <p:strVal val="#ppt_x"/>
                                              </p:val>
                                            </p:tav>
                                          </p:tavLst>
                                        </p:anim>
                                        <p:anim calcmode="lin" valueType="num">
                                          <p:cBhvr additive="base">
                                            <p:cTn id="115" dur="500" fill="hold"/>
                                            <p:tgtEl>
                                              <p:spTgt spid="144"/>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600"/>
                                      </p:stCondLst>
                                      <p:childTnLst>
                                        <p:set>
                                          <p:cBhvr>
                                            <p:cTn id="117" dur="1" fill="hold">
                                              <p:stCondLst>
                                                <p:cond delay="0"/>
                                              </p:stCondLst>
                                            </p:cTn>
                                            <p:tgtEl>
                                              <p:spTgt spid="149"/>
                                            </p:tgtEl>
                                            <p:attrNameLst>
                                              <p:attrName>style.visibility</p:attrName>
                                            </p:attrNameLst>
                                          </p:cBhvr>
                                          <p:to>
                                            <p:strVal val="visible"/>
                                          </p:to>
                                        </p:set>
                                        <p:anim calcmode="lin" valueType="num">
                                          <p:cBhvr additive="base">
                                            <p:cTn id="118" dur="500" fill="hold"/>
                                            <p:tgtEl>
                                              <p:spTgt spid="149"/>
                                            </p:tgtEl>
                                            <p:attrNameLst>
                                              <p:attrName>ppt_x</p:attrName>
                                            </p:attrNameLst>
                                          </p:cBhvr>
                                          <p:tavLst>
                                            <p:tav tm="0">
                                              <p:val>
                                                <p:strVal val="1+#ppt_w/2"/>
                                              </p:val>
                                            </p:tav>
                                            <p:tav tm="100000">
                                              <p:val>
                                                <p:strVal val="#ppt_x"/>
                                              </p:val>
                                            </p:tav>
                                          </p:tavLst>
                                        </p:anim>
                                        <p:anim calcmode="lin" valueType="num">
                                          <p:cBhvr additive="base">
                                            <p:cTn id="119"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36" grpId="0"/>
          <p:bldP spid="138" grpId="0" animBg="1"/>
          <p:bldP spid="1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2000" fill="hold"/>
                                            <p:tgtEl>
                                              <p:spTgt spid="43"/>
                                            </p:tgtEl>
                                            <p:attrNameLst>
                                              <p:attrName>ppt_x</p:attrName>
                                            </p:attrNameLst>
                                          </p:cBhvr>
                                          <p:tavLst>
                                            <p:tav tm="0">
                                              <p:val>
                                                <p:strVal val="#ppt_x"/>
                                              </p:val>
                                            </p:tav>
                                            <p:tav tm="100000">
                                              <p:val>
                                                <p:strVal val="#ppt_x"/>
                                              </p:val>
                                            </p:tav>
                                          </p:tavLst>
                                        </p:anim>
                                        <p:anim calcmode="lin" valueType="num">
                                          <p:cBhvr additive="base">
                                            <p:cTn id="8" dur="2000" fill="hold"/>
                                            <p:tgtEl>
                                              <p:spTgt spid="43"/>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90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1000" fill="hold"/>
                                            <p:tgtEl>
                                              <p:spTgt spid="99"/>
                                            </p:tgtEl>
                                            <p:attrNameLst>
                                              <p:attrName>ppt_y</p:attrName>
                                            </p:attrNameLst>
                                          </p:cBhvr>
                                          <p:tavLst>
                                            <p:tav tm="0">
                                              <p:val>
                                                <p:strVal val="#ppt_y-.1"/>
                                              </p:val>
                                            </p:tav>
                                            <p:tav tm="100000">
                                              <p:val>
                                                <p:strVal val="#ppt_y"/>
                                              </p:val>
                                            </p:tav>
                                          </p:tavLst>
                                        </p:anim>
                                      </p:childTnLst>
                                    </p:cTn>
                                  </p:par>
                                  <p:par>
                                    <p:cTn id="14" presetID="2" presetClass="entr" presetSubtype="3" accel="6500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additive="base">
                                            <p:cTn id="16" dur="2000" fill="hold"/>
                                            <p:tgtEl>
                                              <p:spTgt spid="100"/>
                                            </p:tgtEl>
                                            <p:attrNameLst>
                                              <p:attrName>ppt_x</p:attrName>
                                            </p:attrNameLst>
                                          </p:cBhvr>
                                          <p:tavLst>
                                            <p:tav tm="0">
                                              <p:val>
                                                <p:strVal val="1+#ppt_w/2"/>
                                              </p:val>
                                            </p:tav>
                                            <p:tav tm="100000">
                                              <p:val>
                                                <p:strVal val="#ppt_x"/>
                                              </p:val>
                                            </p:tav>
                                          </p:tavLst>
                                        </p:anim>
                                        <p:anim calcmode="lin" valueType="num">
                                          <p:cBhvr additive="base">
                                            <p:cTn id="17" dur="2000" fill="hold"/>
                                            <p:tgtEl>
                                              <p:spTgt spid="100"/>
                                            </p:tgtEl>
                                            <p:attrNameLst>
                                              <p:attrName>ppt_y</p:attrName>
                                            </p:attrNameLst>
                                          </p:cBhvr>
                                          <p:tavLst>
                                            <p:tav tm="0">
                                              <p:val>
                                                <p:strVal val="0-#ppt_h/2"/>
                                              </p:val>
                                            </p:tav>
                                            <p:tav tm="100000">
                                              <p:val>
                                                <p:strVal val="#ppt_y"/>
                                              </p:val>
                                            </p:tav>
                                          </p:tavLst>
                                        </p:anim>
                                      </p:childTnLst>
                                    </p:cTn>
                                  </p:par>
                                  <p:par>
                                    <p:cTn id="18" presetID="2" presetClass="entr" presetSubtype="12" accel="65000"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cBhvr additive="base">
                                            <p:cTn id="20" dur="2000" fill="hold"/>
                                            <p:tgtEl>
                                              <p:spTgt spid="103"/>
                                            </p:tgtEl>
                                            <p:attrNameLst>
                                              <p:attrName>ppt_x</p:attrName>
                                            </p:attrNameLst>
                                          </p:cBhvr>
                                          <p:tavLst>
                                            <p:tav tm="0">
                                              <p:val>
                                                <p:strVal val="0-#ppt_w/2"/>
                                              </p:val>
                                            </p:tav>
                                            <p:tav tm="100000">
                                              <p:val>
                                                <p:strVal val="#ppt_x"/>
                                              </p:val>
                                            </p:tav>
                                          </p:tavLst>
                                        </p:anim>
                                        <p:anim calcmode="lin" valueType="num">
                                          <p:cBhvr additive="base">
                                            <p:cTn id="21" dur="2000" fill="hold"/>
                                            <p:tgtEl>
                                              <p:spTgt spid="103"/>
                                            </p:tgtEl>
                                            <p:attrNameLst>
                                              <p:attrName>ppt_y</p:attrName>
                                            </p:attrNameLst>
                                          </p:cBhvr>
                                          <p:tavLst>
                                            <p:tav tm="0">
                                              <p:val>
                                                <p:strVal val="1+#ppt_h/2"/>
                                              </p:val>
                                            </p:tav>
                                            <p:tav tm="100000">
                                              <p:val>
                                                <p:strVal val="#ppt_y"/>
                                              </p:val>
                                            </p:tav>
                                          </p:tavLst>
                                        </p:anim>
                                      </p:childTnLst>
                                    </p:cTn>
                                  </p:par>
                                  <p:par>
                                    <p:cTn id="22" presetID="2" presetClass="entr" presetSubtype="12" accel="6500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cBhvr additive="base">
                                            <p:cTn id="24" dur="2000" fill="hold"/>
                                            <p:tgtEl>
                                              <p:spTgt spid="106"/>
                                            </p:tgtEl>
                                            <p:attrNameLst>
                                              <p:attrName>ppt_x</p:attrName>
                                            </p:attrNameLst>
                                          </p:cBhvr>
                                          <p:tavLst>
                                            <p:tav tm="0">
                                              <p:val>
                                                <p:strVal val="0-#ppt_w/2"/>
                                              </p:val>
                                            </p:tav>
                                            <p:tav tm="100000">
                                              <p:val>
                                                <p:strVal val="#ppt_x"/>
                                              </p:val>
                                            </p:tav>
                                          </p:tavLst>
                                        </p:anim>
                                        <p:anim calcmode="lin" valueType="num">
                                          <p:cBhvr additive="base">
                                            <p:cTn id="25" dur="2000" fill="hold"/>
                                            <p:tgtEl>
                                              <p:spTgt spid="106"/>
                                            </p:tgtEl>
                                            <p:attrNameLst>
                                              <p:attrName>ppt_y</p:attrName>
                                            </p:attrNameLst>
                                          </p:cBhvr>
                                          <p:tavLst>
                                            <p:tav tm="0">
                                              <p:val>
                                                <p:strVal val="1+#ppt_h/2"/>
                                              </p:val>
                                            </p:tav>
                                            <p:tav tm="100000">
                                              <p:val>
                                                <p:strVal val="#ppt_y"/>
                                              </p:val>
                                            </p:tav>
                                          </p:tavLst>
                                        </p:anim>
                                      </p:childTnLst>
                                    </p:cTn>
                                  </p:par>
                                  <p:par>
                                    <p:cTn id="26" presetID="2" presetClass="entr" presetSubtype="12" accel="65000" fill="hold" nodeType="withEffect">
                                      <p:stCondLst>
                                        <p:cond delay="0"/>
                                      </p:stCondLst>
                                      <p:childTnLst>
                                        <p:set>
                                          <p:cBhvr>
                                            <p:cTn id="27" dur="1" fill="hold">
                                              <p:stCondLst>
                                                <p:cond delay="0"/>
                                              </p:stCondLst>
                                            </p:cTn>
                                            <p:tgtEl>
                                              <p:spTgt spid="121"/>
                                            </p:tgtEl>
                                            <p:attrNameLst>
                                              <p:attrName>style.visibility</p:attrName>
                                            </p:attrNameLst>
                                          </p:cBhvr>
                                          <p:to>
                                            <p:strVal val="visible"/>
                                          </p:to>
                                        </p:set>
                                        <p:anim calcmode="lin" valueType="num">
                                          <p:cBhvr additive="base">
                                            <p:cTn id="28" dur="2000" fill="hold"/>
                                            <p:tgtEl>
                                              <p:spTgt spid="121"/>
                                            </p:tgtEl>
                                            <p:attrNameLst>
                                              <p:attrName>ppt_x</p:attrName>
                                            </p:attrNameLst>
                                          </p:cBhvr>
                                          <p:tavLst>
                                            <p:tav tm="0">
                                              <p:val>
                                                <p:strVal val="0-#ppt_w/2"/>
                                              </p:val>
                                            </p:tav>
                                            <p:tav tm="100000">
                                              <p:val>
                                                <p:strVal val="#ppt_x"/>
                                              </p:val>
                                            </p:tav>
                                          </p:tavLst>
                                        </p:anim>
                                        <p:anim calcmode="lin" valueType="num">
                                          <p:cBhvr additive="base">
                                            <p:cTn id="29" dur="2000" fill="hold"/>
                                            <p:tgtEl>
                                              <p:spTgt spid="121"/>
                                            </p:tgtEl>
                                            <p:attrNameLst>
                                              <p:attrName>ppt_y</p:attrName>
                                            </p:attrNameLst>
                                          </p:cBhvr>
                                          <p:tavLst>
                                            <p:tav tm="0">
                                              <p:val>
                                                <p:strVal val="1+#ppt_h/2"/>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fltVal val="0"/>
                                              </p:val>
                                            </p:tav>
                                            <p:tav tm="100000">
                                              <p:val>
                                                <p:strVal val="#ppt_w"/>
                                              </p:val>
                                            </p:tav>
                                          </p:tavLst>
                                        </p:anim>
                                        <p:anim calcmode="lin" valueType="num">
                                          <p:cBhvr>
                                            <p:cTn id="33" dur="1000" fill="hold"/>
                                            <p:tgtEl>
                                              <p:spTgt spid="54"/>
                                            </p:tgtEl>
                                            <p:attrNameLst>
                                              <p:attrName>ppt_h</p:attrName>
                                            </p:attrNameLst>
                                          </p:cBhvr>
                                          <p:tavLst>
                                            <p:tav tm="0">
                                              <p:val>
                                                <p:fltVal val="0"/>
                                              </p:val>
                                            </p:tav>
                                            <p:tav tm="100000">
                                              <p:val>
                                                <p:strVal val="#ppt_h"/>
                                              </p:val>
                                            </p:tav>
                                          </p:tavLst>
                                        </p:anim>
                                        <p:anim calcmode="lin" valueType="num">
                                          <p:cBhvr>
                                            <p:cTn id="34" dur="1000" fill="hold"/>
                                            <p:tgtEl>
                                              <p:spTgt spid="54"/>
                                            </p:tgtEl>
                                            <p:attrNameLst>
                                              <p:attrName>ppt_x</p:attrName>
                                            </p:attrNameLst>
                                          </p:cBhvr>
                                          <p:tavLst>
                                            <p:tav tm="0">
                                              <p:val>
                                                <p:fltVal val="0.5"/>
                                              </p:val>
                                            </p:tav>
                                            <p:tav tm="100000">
                                              <p:val>
                                                <p:strVal val="#ppt_x"/>
                                              </p:val>
                                            </p:tav>
                                          </p:tavLst>
                                        </p:anim>
                                        <p:anim calcmode="lin" valueType="num">
                                          <p:cBhvr>
                                            <p:cTn id="35" dur="1000" fill="hold"/>
                                            <p:tgtEl>
                                              <p:spTgt spid="54"/>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200"/>
                                      </p:stCondLst>
                                      <p:childTnLst>
                                        <p:set>
                                          <p:cBhvr>
                                            <p:cTn id="37" dur="1" fill="hold">
                                              <p:stCondLst>
                                                <p:cond delay="0"/>
                                              </p:stCondLst>
                                            </p:cTn>
                                            <p:tgtEl>
                                              <p:spTgt spid="87"/>
                                            </p:tgtEl>
                                            <p:attrNameLst>
                                              <p:attrName>style.visibility</p:attrName>
                                            </p:attrNameLst>
                                          </p:cBhvr>
                                          <p:to>
                                            <p:strVal val="visible"/>
                                          </p:to>
                                        </p:set>
                                        <p:anim calcmode="lin" valueType="num">
                                          <p:cBhvr>
                                            <p:cTn id="38" dur="1000" fill="hold"/>
                                            <p:tgtEl>
                                              <p:spTgt spid="87"/>
                                            </p:tgtEl>
                                            <p:attrNameLst>
                                              <p:attrName>ppt_w</p:attrName>
                                            </p:attrNameLst>
                                          </p:cBhvr>
                                          <p:tavLst>
                                            <p:tav tm="0">
                                              <p:val>
                                                <p:fltVal val="0"/>
                                              </p:val>
                                            </p:tav>
                                            <p:tav tm="100000">
                                              <p:val>
                                                <p:strVal val="#ppt_w"/>
                                              </p:val>
                                            </p:tav>
                                          </p:tavLst>
                                        </p:anim>
                                        <p:anim calcmode="lin" valueType="num">
                                          <p:cBhvr>
                                            <p:cTn id="39" dur="1000" fill="hold"/>
                                            <p:tgtEl>
                                              <p:spTgt spid="87"/>
                                            </p:tgtEl>
                                            <p:attrNameLst>
                                              <p:attrName>ppt_h</p:attrName>
                                            </p:attrNameLst>
                                          </p:cBhvr>
                                          <p:tavLst>
                                            <p:tav tm="0">
                                              <p:val>
                                                <p:fltVal val="0"/>
                                              </p:val>
                                            </p:tav>
                                            <p:tav tm="100000">
                                              <p:val>
                                                <p:strVal val="#ppt_h"/>
                                              </p:val>
                                            </p:tav>
                                          </p:tavLst>
                                        </p:anim>
                                        <p:anim calcmode="lin" valueType="num">
                                          <p:cBhvr>
                                            <p:cTn id="40" dur="1000" fill="hold"/>
                                            <p:tgtEl>
                                              <p:spTgt spid="87"/>
                                            </p:tgtEl>
                                            <p:attrNameLst>
                                              <p:attrName>ppt_x</p:attrName>
                                            </p:attrNameLst>
                                          </p:cBhvr>
                                          <p:tavLst>
                                            <p:tav tm="0">
                                              <p:val>
                                                <p:fltVal val="0.5"/>
                                              </p:val>
                                            </p:tav>
                                            <p:tav tm="100000">
                                              <p:val>
                                                <p:strVal val="#ppt_x"/>
                                              </p:val>
                                            </p:tav>
                                          </p:tavLst>
                                        </p:anim>
                                        <p:anim calcmode="lin" valueType="num">
                                          <p:cBhvr>
                                            <p:cTn id="41" dur="1000" fill="hold"/>
                                            <p:tgtEl>
                                              <p:spTgt spid="87"/>
                                            </p:tgtEl>
                                            <p:attrNameLst>
                                              <p:attrName>ppt_y</p:attrName>
                                            </p:attrNameLst>
                                          </p:cBhvr>
                                          <p:tavLst>
                                            <p:tav tm="0">
                                              <p:val>
                                                <p:fltVal val="0.5"/>
                                              </p:val>
                                            </p:tav>
                                            <p:tav tm="100000">
                                              <p:val>
                                                <p:strVal val="#ppt_y"/>
                                              </p:val>
                                            </p:tav>
                                          </p:tavLst>
                                        </p:anim>
                                      </p:childTnLst>
                                    </p:cTn>
                                  </p:par>
                                  <p:par>
                                    <p:cTn id="42" presetID="2" presetClass="entr" presetSubtype="3" accel="65000" fill="hold" nodeType="withEffect">
                                      <p:stCondLst>
                                        <p:cond delay="0"/>
                                      </p:stCondLst>
                                      <p:childTnLst>
                                        <p:set>
                                          <p:cBhvr>
                                            <p:cTn id="43" dur="1" fill="hold">
                                              <p:stCondLst>
                                                <p:cond delay="0"/>
                                              </p:stCondLst>
                                            </p:cTn>
                                            <p:tgtEl>
                                              <p:spTgt spid="118"/>
                                            </p:tgtEl>
                                            <p:attrNameLst>
                                              <p:attrName>style.visibility</p:attrName>
                                            </p:attrNameLst>
                                          </p:cBhvr>
                                          <p:to>
                                            <p:strVal val="visible"/>
                                          </p:to>
                                        </p:set>
                                        <p:anim calcmode="lin" valueType="num">
                                          <p:cBhvr additive="base">
                                            <p:cTn id="44" dur="2000" fill="hold"/>
                                            <p:tgtEl>
                                              <p:spTgt spid="118"/>
                                            </p:tgtEl>
                                            <p:attrNameLst>
                                              <p:attrName>ppt_x</p:attrName>
                                            </p:attrNameLst>
                                          </p:cBhvr>
                                          <p:tavLst>
                                            <p:tav tm="0">
                                              <p:val>
                                                <p:strVal val="1+#ppt_w/2"/>
                                              </p:val>
                                            </p:tav>
                                            <p:tav tm="100000">
                                              <p:val>
                                                <p:strVal val="#ppt_x"/>
                                              </p:val>
                                            </p:tav>
                                          </p:tavLst>
                                        </p:anim>
                                        <p:anim calcmode="lin" valueType="num">
                                          <p:cBhvr additive="base">
                                            <p:cTn id="45" dur="2000" fill="hold"/>
                                            <p:tgtEl>
                                              <p:spTgt spid="118"/>
                                            </p:tgtEl>
                                            <p:attrNameLst>
                                              <p:attrName>ppt_y</p:attrName>
                                            </p:attrNameLst>
                                          </p:cBhvr>
                                          <p:tavLst>
                                            <p:tav tm="0">
                                              <p:val>
                                                <p:strVal val="0-#ppt_h/2"/>
                                              </p:val>
                                            </p:tav>
                                            <p:tav tm="100000">
                                              <p:val>
                                                <p:strVal val="#ppt_y"/>
                                              </p:val>
                                            </p:tav>
                                          </p:tavLst>
                                        </p:anim>
                                      </p:childTnLst>
                                    </p:cTn>
                                  </p:par>
                                  <p:par>
                                    <p:cTn id="46" presetID="2" presetClass="entr" presetSubtype="3" accel="65000"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anim calcmode="lin" valueType="num">
                                          <p:cBhvr additive="base">
                                            <p:cTn id="48" dur="2000" fill="hold"/>
                                            <p:tgtEl>
                                              <p:spTgt spid="115"/>
                                            </p:tgtEl>
                                            <p:attrNameLst>
                                              <p:attrName>ppt_x</p:attrName>
                                            </p:attrNameLst>
                                          </p:cBhvr>
                                          <p:tavLst>
                                            <p:tav tm="0">
                                              <p:val>
                                                <p:strVal val="1+#ppt_w/2"/>
                                              </p:val>
                                            </p:tav>
                                            <p:tav tm="100000">
                                              <p:val>
                                                <p:strVal val="#ppt_x"/>
                                              </p:val>
                                            </p:tav>
                                          </p:tavLst>
                                        </p:anim>
                                        <p:anim calcmode="lin" valueType="num">
                                          <p:cBhvr additive="base">
                                            <p:cTn id="49" dur="2000" fill="hold"/>
                                            <p:tgtEl>
                                              <p:spTgt spid="115"/>
                                            </p:tgtEl>
                                            <p:attrNameLst>
                                              <p:attrName>ppt_y</p:attrName>
                                            </p:attrNameLst>
                                          </p:cBhvr>
                                          <p:tavLst>
                                            <p:tav tm="0">
                                              <p:val>
                                                <p:strVal val="0-#ppt_h/2"/>
                                              </p:val>
                                            </p:tav>
                                            <p:tav tm="100000">
                                              <p:val>
                                                <p:strVal val="#ppt_y"/>
                                              </p:val>
                                            </p:tav>
                                          </p:tavLst>
                                        </p:anim>
                                      </p:childTnLst>
                                    </p:cTn>
                                  </p:par>
                                  <p:par>
                                    <p:cTn id="50" presetID="23" presetClass="entr" presetSubtype="52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 calcmode="lin" valueType="num">
                                          <p:cBhvr>
                                            <p:cTn id="52" dur="1000" fill="hold"/>
                                            <p:tgtEl>
                                              <p:spTgt spid="90"/>
                                            </p:tgtEl>
                                            <p:attrNameLst>
                                              <p:attrName>ppt_w</p:attrName>
                                            </p:attrNameLst>
                                          </p:cBhvr>
                                          <p:tavLst>
                                            <p:tav tm="0">
                                              <p:val>
                                                <p:fltVal val="0"/>
                                              </p:val>
                                            </p:tav>
                                            <p:tav tm="100000">
                                              <p:val>
                                                <p:strVal val="#ppt_w"/>
                                              </p:val>
                                            </p:tav>
                                          </p:tavLst>
                                        </p:anim>
                                        <p:anim calcmode="lin" valueType="num">
                                          <p:cBhvr>
                                            <p:cTn id="53" dur="1000" fill="hold"/>
                                            <p:tgtEl>
                                              <p:spTgt spid="90"/>
                                            </p:tgtEl>
                                            <p:attrNameLst>
                                              <p:attrName>ppt_h</p:attrName>
                                            </p:attrNameLst>
                                          </p:cBhvr>
                                          <p:tavLst>
                                            <p:tav tm="0">
                                              <p:val>
                                                <p:fltVal val="0"/>
                                              </p:val>
                                            </p:tav>
                                            <p:tav tm="100000">
                                              <p:val>
                                                <p:strVal val="#ppt_h"/>
                                              </p:val>
                                            </p:tav>
                                          </p:tavLst>
                                        </p:anim>
                                        <p:anim calcmode="lin" valueType="num">
                                          <p:cBhvr>
                                            <p:cTn id="54" dur="1000" fill="hold"/>
                                            <p:tgtEl>
                                              <p:spTgt spid="90"/>
                                            </p:tgtEl>
                                            <p:attrNameLst>
                                              <p:attrName>ppt_x</p:attrName>
                                            </p:attrNameLst>
                                          </p:cBhvr>
                                          <p:tavLst>
                                            <p:tav tm="0">
                                              <p:val>
                                                <p:fltVal val="0.5"/>
                                              </p:val>
                                            </p:tav>
                                            <p:tav tm="100000">
                                              <p:val>
                                                <p:strVal val="#ppt_x"/>
                                              </p:val>
                                            </p:tav>
                                          </p:tavLst>
                                        </p:anim>
                                        <p:anim calcmode="lin" valueType="num">
                                          <p:cBhvr>
                                            <p:cTn id="55" dur="1000" fill="hold"/>
                                            <p:tgtEl>
                                              <p:spTgt spid="90"/>
                                            </p:tgtEl>
                                            <p:attrNameLst>
                                              <p:attrName>ppt_y</p:attrName>
                                            </p:attrNameLst>
                                          </p:cBhvr>
                                          <p:tavLst>
                                            <p:tav tm="0">
                                              <p:val>
                                                <p:fltVal val="0.5"/>
                                              </p:val>
                                            </p:tav>
                                            <p:tav tm="100000">
                                              <p:val>
                                                <p:strVal val="#ppt_y"/>
                                              </p:val>
                                            </p:tav>
                                          </p:tavLst>
                                        </p:anim>
                                      </p:childTnLst>
                                    </p:cTn>
                                  </p:par>
                                  <p:par>
                                    <p:cTn id="56" presetID="2" presetClass="entr" presetSubtype="12" accel="65000" fill="hold" nodeType="withEffect">
                                      <p:stCondLst>
                                        <p:cond delay="0"/>
                                      </p:stCondLst>
                                      <p:childTnLst>
                                        <p:set>
                                          <p:cBhvr>
                                            <p:cTn id="57" dur="1" fill="hold">
                                              <p:stCondLst>
                                                <p:cond delay="0"/>
                                              </p:stCondLst>
                                            </p:cTn>
                                            <p:tgtEl>
                                              <p:spTgt spid="127"/>
                                            </p:tgtEl>
                                            <p:attrNameLst>
                                              <p:attrName>style.visibility</p:attrName>
                                            </p:attrNameLst>
                                          </p:cBhvr>
                                          <p:to>
                                            <p:strVal val="visible"/>
                                          </p:to>
                                        </p:set>
                                        <p:anim calcmode="lin" valueType="num">
                                          <p:cBhvr additive="base">
                                            <p:cTn id="58" dur="2000" fill="hold"/>
                                            <p:tgtEl>
                                              <p:spTgt spid="127"/>
                                            </p:tgtEl>
                                            <p:attrNameLst>
                                              <p:attrName>ppt_x</p:attrName>
                                            </p:attrNameLst>
                                          </p:cBhvr>
                                          <p:tavLst>
                                            <p:tav tm="0">
                                              <p:val>
                                                <p:strVal val="0-#ppt_w/2"/>
                                              </p:val>
                                            </p:tav>
                                            <p:tav tm="100000">
                                              <p:val>
                                                <p:strVal val="#ppt_x"/>
                                              </p:val>
                                            </p:tav>
                                          </p:tavLst>
                                        </p:anim>
                                        <p:anim calcmode="lin" valueType="num">
                                          <p:cBhvr additive="base">
                                            <p:cTn id="59" dur="2000" fill="hold"/>
                                            <p:tgtEl>
                                              <p:spTgt spid="127"/>
                                            </p:tgtEl>
                                            <p:attrNameLst>
                                              <p:attrName>ppt_y</p:attrName>
                                            </p:attrNameLst>
                                          </p:cBhvr>
                                          <p:tavLst>
                                            <p:tav tm="0">
                                              <p:val>
                                                <p:strVal val="1+#ppt_h/2"/>
                                              </p:val>
                                            </p:tav>
                                            <p:tav tm="100000">
                                              <p:val>
                                                <p:strVal val="#ppt_y"/>
                                              </p:val>
                                            </p:tav>
                                          </p:tavLst>
                                        </p:anim>
                                      </p:childTnLst>
                                    </p:cTn>
                                  </p:par>
                                  <p:par>
                                    <p:cTn id="60" presetID="2" presetClass="entr" presetSubtype="12" accel="65000" fill="hold" nodeType="withEffect">
                                      <p:stCondLst>
                                        <p:cond delay="0"/>
                                      </p:stCondLst>
                                      <p:childTnLst>
                                        <p:set>
                                          <p:cBhvr>
                                            <p:cTn id="61" dur="1" fill="hold">
                                              <p:stCondLst>
                                                <p:cond delay="0"/>
                                              </p:stCondLst>
                                            </p:cTn>
                                            <p:tgtEl>
                                              <p:spTgt spid="124"/>
                                            </p:tgtEl>
                                            <p:attrNameLst>
                                              <p:attrName>style.visibility</p:attrName>
                                            </p:attrNameLst>
                                          </p:cBhvr>
                                          <p:to>
                                            <p:strVal val="visible"/>
                                          </p:to>
                                        </p:set>
                                        <p:anim calcmode="lin" valueType="num">
                                          <p:cBhvr additive="base">
                                            <p:cTn id="62" dur="2000" fill="hold"/>
                                            <p:tgtEl>
                                              <p:spTgt spid="124"/>
                                            </p:tgtEl>
                                            <p:attrNameLst>
                                              <p:attrName>ppt_x</p:attrName>
                                            </p:attrNameLst>
                                          </p:cBhvr>
                                          <p:tavLst>
                                            <p:tav tm="0">
                                              <p:val>
                                                <p:strVal val="0-#ppt_w/2"/>
                                              </p:val>
                                            </p:tav>
                                            <p:tav tm="100000">
                                              <p:val>
                                                <p:strVal val="#ppt_x"/>
                                              </p:val>
                                            </p:tav>
                                          </p:tavLst>
                                        </p:anim>
                                        <p:anim calcmode="lin" valueType="num">
                                          <p:cBhvr additive="base">
                                            <p:cTn id="63" dur="2000" fill="hold"/>
                                            <p:tgtEl>
                                              <p:spTgt spid="124"/>
                                            </p:tgtEl>
                                            <p:attrNameLst>
                                              <p:attrName>ppt_y</p:attrName>
                                            </p:attrNameLst>
                                          </p:cBhvr>
                                          <p:tavLst>
                                            <p:tav tm="0">
                                              <p:val>
                                                <p:strVal val="1+#ppt_h/2"/>
                                              </p:val>
                                            </p:tav>
                                            <p:tav tm="100000">
                                              <p:val>
                                                <p:strVal val="#ppt_y"/>
                                              </p:val>
                                            </p:tav>
                                          </p:tavLst>
                                        </p:anim>
                                      </p:childTnLst>
                                    </p:cTn>
                                  </p:par>
                                  <p:par>
                                    <p:cTn id="64" presetID="23" presetClass="entr" presetSubtype="528" fill="hold" nodeType="withEffect">
                                      <p:stCondLst>
                                        <p:cond delay="200"/>
                                      </p:stCondLst>
                                      <p:childTnLst>
                                        <p:set>
                                          <p:cBhvr>
                                            <p:cTn id="65" dur="1" fill="hold">
                                              <p:stCondLst>
                                                <p:cond delay="0"/>
                                              </p:stCondLst>
                                            </p:cTn>
                                            <p:tgtEl>
                                              <p:spTgt spid="93"/>
                                            </p:tgtEl>
                                            <p:attrNameLst>
                                              <p:attrName>style.visibility</p:attrName>
                                            </p:attrNameLst>
                                          </p:cBhvr>
                                          <p:to>
                                            <p:strVal val="visible"/>
                                          </p:to>
                                        </p:set>
                                        <p:anim calcmode="lin" valueType="num">
                                          <p:cBhvr>
                                            <p:cTn id="66" dur="600" fill="hold"/>
                                            <p:tgtEl>
                                              <p:spTgt spid="93"/>
                                            </p:tgtEl>
                                            <p:attrNameLst>
                                              <p:attrName>ppt_w</p:attrName>
                                            </p:attrNameLst>
                                          </p:cBhvr>
                                          <p:tavLst>
                                            <p:tav tm="0">
                                              <p:val>
                                                <p:fltVal val="0"/>
                                              </p:val>
                                            </p:tav>
                                            <p:tav tm="100000">
                                              <p:val>
                                                <p:strVal val="#ppt_w"/>
                                              </p:val>
                                            </p:tav>
                                          </p:tavLst>
                                        </p:anim>
                                        <p:anim calcmode="lin" valueType="num">
                                          <p:cBhvr>
                                            <p:cTn id="67" dur="600" fill="hold"/>
                                            <p:tgtEl>
                                              <p:spTgt spid="93"/>
                                            </p:tgtEl>
                                            <p:attrNameLst>
                                              <p:attrName>ppt_h</p:attrName>
                                            </p:attrNameLst>
                                          </p:cBhvr>
                                          <p:tavLst>
                                            <p:tav tm="0">
                                              <p:val>
                                                <p:fltVal val="0"/>
                                              </p:val>
                                            </p:tav>
                                            <p:tav tm="100000">
                                              <p:val>
                                                <p:strVal val="#ppt_h"/>
                                              </p:val>
                                            </p:tav>
                                          </p:tavLst>
                                        </p:anim>
                                        <p:anim calcmode="lin" valueType="num">
                                          <p:cBhvr>
                                            <p:cTn id="68" dur="600" fill="hold"/>
                                            <p:tgtEl>
                                              <p:spTgt spid="93"/>
                                            </p:tgtEl>
                                            <p:attrNameLst>
                                              <p:attrName>ppt_x</p:attrName>
                                            </p:attrNameLst>
                                          </p:cBhvr>
                                          <p:tavLst>
                                            <p:tav tm="0">
                                              <p:val>
                                                <p:fltVal val="0.5"/>
                                              </p:val>
                                            </p:tav>
                                            <p:tav tm="100000">
                                              <p:val>
                                                <p:strVal val="#ppt_x"/>
                                              </p:val>
                                            </p:tav>
                                          </p:tavLst>
                                        </p:anim>
                                        <p:anim calcmode="lin" valueType="num">
                                          <p:cBhvr>
                                            <p:cTn id="69" dur="600" fill="hold"/>
                                            <p:tgtEl>
                                              <p:spTgt spid="93"/>
                                            </p:tgtEl>
                                            <p:attrNameLst>
                                              <p:attrName>ppt_y</p:attrName>
                                            </p:attrNameLst>
                                          </p:cBhvr>
                                          <p:tavLst>
                                            <p:tav tm="0">
                                              <p:val>
                                                <p:fltVal val="0.5"/>
                                              </p:val>
                                            </p:tav>
                                            <p:tav tm="100000">
                                              <p:val>
                                                <p:strVal val="#ppt_y"/>
                                              </p:val>
                                            </p:tav>
                                          </p:tavLst>
                                        </p:anim>
                                      </p:childTnLst>
                                    </p:cTn>
                                  </p:par>
                                  <p:par>
                                    <p:cTn id="70" presetID="2" presetClass="entr" presetSubtype="12" accel="65000" fill="hold" nodeType="with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additive="base">
                                            <p:cTn id="72" dur="2000" fill="hold"/>
                                            <p:tgtEl>
                                              <p:spTgt spid="112"/>
                                            </p:tgtEl>
                                            <p:attrNameLst>
                                              <p:attrName>ppt_x</p:attrName>
                                            </p:attrNameLst>
                                          </p:cBhvr>
                                          <p:tavLst>
                                            <p:tav tm="0">
                                              <p:val>
                                                <p:strVal val="0-#ppt_w/2"/>
                                              </p:val>
                                            </p:tav>
                                            <p:tav tm="100000">
                                              <p:val>
                                                <p:strVal val="#ppt_x"/>
                                              </p:val>
                                            </p:tav>
                                          </p:tavLst>
                                        </p:anim>
                                        <p:anim calcmode="lin" valueType="num">
                                          <p:cBhvr additive="base">
                                            <p:cTn id="73" dur="2000" fill="hold"/>
                                            <p:tgtEl>
                                              <p:spTgt spid="112"/>
                                            </p:tgtEl>
                                            <p:attrNameLst>
                                              <p:attrName>ppt_y</p:attrName>
                                            </p:attrNameLst>
                                          </p:cBhvr>
                                          <p:tavLst>
                                            <p:tav tm="0">
                                              <p:val>
                                                <p:strVal val="1+#ppt_h/2"/>
                                              </p:val>
                                            </p:tav>
                                            <p:tav tm="100000">
                                              <p:val>
                                                <p:strVal val="#ppt_y"/>
                                              </p:val>
                                            </p:tav>
                                          </p:tavLst>
                                        </p:anim>
                                      </p:childTnLst>
                                    </p:cTn>
                                  </p:par>
                                  <p:par>
                                    <p:cTn id="74" presetID="23" presetClass="entr" presetSubtype="528" fill="hold" nodeType="with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700" fill="hold"/>
                                            <p:tgtEl>
                                              <p:spTgt spid="96"/>
                                            </p:tgtEl>
                                            <p:attrNameLst>
                                              <p:attrName>ppt_w</p:attrName>
                                            </p:attrNameLst>
                                          </p:cBhvr>
                                          <p:tavLst>
                                            <p:tav tm="0">
                                              <p:val>
                                                <p:fltVal val="0"/>
                                              </p:val>
                                            </p:tav>
                                            <p:tav tm="100000">
                                              <p:val>
                                                <p:strVal val="#ppt_w"/>
                                              </p:val>
                                            </p:tav>
                                          </p:tavLst>
                                        </p:anim>
                                        <p:anim calcmode="lin" valueType="num">
                                          <p:cBhvr>
                                            <p:cTn id="77" dur="700" fill="hold"/>
                                            <p:tgtEl>
                                              <p:spTgt spid="96"/>
                                            </p:tgtEl>
                                            <p:attrNameLst>
                                              <p:attrName>ppt_h</p:attrName>
                                            </p:attrNameLst>
                                          </p:cBhvr>
                                          <p:tavLst>
                                            <p:tav tm="0">
                                              <p:val>
                                                <p:fltVal val="0"/>
                                              </p:val>
                                            </p:tav>
                                            <p:tav tm="100000">
                                              <p:val>
                                                <p:strVal val="#ppt_h"/>
                                              </p:val>
                                            </p:tav>
                                          </p:tavLst>
                                        </p:anim>
                                        <p:anim calcmode="lin" valueType="num">
                                          <p:cBhvr>
                                            <p:cTn id="78" dur="700" fill="hold"/>
                                            <p:tgtEl>
                                              <p:spTgt spid="96"/>
                                            </p:tgtEl>
                                            <p:attrNameLst>
                                              <p:attrName>ppt_x</p:attrName>
                                            </p:attrNameLst>
                                          </p:cBhvr>
                                          <p:tavLst>
                                            <p:tav tm="0">
                                              <p:val>
                                                <p:fltVal val="0.5"/>
                                              </p:val>
                                            </p:tav>
                                            <p:tav tm="100000">
                                              <p:val>
                                                <p:strVal val="#ppt_x"/>
                                              </p:val>
                                            </p:tav>
                                          </p:tavLst>
                                        </p:anim>
                                        <p:anim calcmode="lin" valueType="num">
                                          <p:cBhvr>
                                            <p:cTn id="79" dur="700" fill="hold"/>
                                            <p:tgtEl>
                                              <p:spTgt spid="96"/>
                                            </p:tgtEl>
                                            <p:attrNameLst>
                                              <p:attrName>ppt_y</p:attrName>
                                            </p:attrNameLst>
                                          </p:cBhvr>
                                          <p:tavLst>
                                            <p:tav tm="0">
                                              <p:val>
                                                <p:fltVal val="0.5"/>
                                              </p:val>
                                            </p:tav>
                                            <p:tav tm="100000">
                                              <p:val>
                                                <p:strVal val="#ppt_y"/>
                                              </p:val>
                                            </p:tav>
                                          </p:tavLst>
                                        </p:anim>
                                      </p:childTnLst>
                                    </p:cTn>
                                  </p:par>
                                  <p:par>
                                    <p:cTn id="80" presetID="2" presetClass="entr" presetSubtype="3" accel="65000" fill="hold" nodeType="with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2000" fill="hold"/>
                                            <p:tgtEl>
                                              <p:spTgt spid="109"/>
                                            </p:tgtEl>
                                            <p:attrNameLst>
                                              <p:attrName>ppt_x</p:attrName>
                                            </p:attrNameLst>
                                          </p:cBhvr>
                                          <p:tavLst>
                                            <p:tav tm="0">
                                              <p:val>
                                                <p:strVal val="1+#ppt_w/2"/>
                                              </p:val>
                                            </p:tav>
                                            <p:tav tm="100000">
                                              <p:val>
                                                <p:strVal val="#ppt_x"/>
                                              </p:val>
                                            </p:tav>
                                          </p:tavLst>
                                        </p:anim>
                                        <p:anim calcmode="lin" valueType="num">
                                          <p:cBhvr additive="base">
                                            <p:cTn id="83" dur="2000" fill="hold"/>
                                            <p:tgtEl>
                                              <p:spTgt spid="109"/>
                                            </p:tgtEl>
                                            <p:attrNameLst>
                                              <p:attrName>ppt_y</p:attrName>
                                            </p:attrNameLst>
                                          </p:cBhvr>
                                          <p:tavLst>
                                            <p:tav tm="0">
                                              <p:val>
                                                <p:strVal val="0-#ppt_h/2"/>
                                              </p:val>
                                            </p:tav>
                                            <p:tav tm="100000">
                                              <p:val>
                                                <p:strVal val="#ppt_y"/>
                                              </p:val>
                                            </p:tav>
                                          </p:tavLst>
                                        </p:anim>
                                      </p:childTnLst>
                                    </p:cTn>
                                  </p:par>
                                  <p:par>
                                    <p:cTn id="84" presetID="23" presetClass="entr" presetSubtype="528" fill="hold" nodeType="withEffect">
                                      <p:stCondLst>
                                        <p:cond delay="0"/>
                                      </p:stCondLst>
                                      <p:childTnLst>
                                        <p:set>
                                          <p:cBhvr>
                                            <p:cTn id="85" dur="1" fill="hold">
                                              <p:stCondLst>
                                                <p:cond delay="0"/>
                                              </p:stCondLst>
                                            </p:cTn>
                                            <p:tgtEl>
                                              <p:spTgt spid="133"/>
                                            </p:tgtEl>
                                            <p:attrNameLst>
                                              <p:attrName>style.visibility</p:attrName>
                                            </p:attrNameLst>
                                          </p:cBhvr>
                                          <p:to>
                                            <p:strVal val="visible"/>
                                          </p:to>
                                        </p:set>
                                        <p:anim calcmode="lin" valueType="num">
                                          <p:cBhvr>
                                            <p:cTn id="86" dur="1000" fill="hold"/>
                                            <p:tgtEl>
                                              <p:spTgt spid="133"/>
                                            </p:tgtEl>
                                            <p:attrNameLst>
                                              <p:attrName>ppt_w</p:attrName>
                                            </p:attrNameLst>
                                          </p:cBhvr>
                                          <p:tavLst>
                                            <p:tav tm="0">
                                              <p:val>
                                                <p:fltVal val="0"/>
                                              </p:val>
                                            </p:tav>
                                            <p:tav tm="100000">
                                              <p:val>
                                                <p:strVal val="#ppt_w"/>
                                              </p:val>
                                            </p:tav>
                                          </p:tavLst>
                                        </p:anim>
                                        <p:anim calcmode="lin" valueType="num">
                                          <p:cBhvr>
                                            <p:cTn id="87" dur="1000" fill="hold"/>
                                            <p:tgtEl>
                                              <p:spTgt spid="133"/>
                                            </p:tgtEl>
                                            <p:attrNameLst>
                                              <p:attrName>ppt_h</p:attrName>
                                            </p:attrNameLst>
                                          </p:cBhvr>
                                          <p:tavLst>
                                            <p:tav tm="0">
                                              <p:val>
                                                <p:fltVal val="0"/>
                                              </p:val>
                                            </p:tav>
                                            <p:tav tm="100000">
                                              <p:val>
                                                <p:strVal val="#ppt_h"/>
                                              </p:val>
                                            </p:tav>
                                          </p:tavLst>
                                        </p:anim>
                                        <p:anim calcmode="lin" valueType="num">
                                          <p:cBhvr>
                                            <p:cTn id="88" dur="1000" fill="hold"/>
                                            <p:tgtEl>
                                              <p:spTgt spid="133"/>
                                            </p:tgtEl>
                                            <p:attrNameLst>
                                              <p:attrName>ppt_x</p:attrName>
                                            </p:attrNameLst>
                                          </p:cBhvr>
                                          <p:tavLst>
                                            <p:tav tm="0">
                                              <p:val>
                                                <p:fltVal val="0.5"/>
                                              </p:val>
                                            </p:tav>
                                            <p:tav tm="100000">
                                              <p:val>
                                                <p:strVal val="#ppt_x"/>
                                              </p:val>
                                            </p:tav>
                                          </p:tavLst>
                                        </p:anim>
                                        <p:anim calcmode="lin" valueType="num">
                                          <p:cBhvr>
                                            <p:cTn id="89" dur="1000" fill="hold"/>
                                            <p:tgtEl>
                                              <p:spTgt spid="133"/>
                                            </p:tgtEl>
                                            <p:attrNameLst>
                                              <p:attrName>ppt_y</p:attrName>
                                            </p:attrNameLst>
                                          </p:cBhvr>
                                          <p:tavLst>
                                            <p:tav tm="0">
                                              <p:val>
                                                <p:fltVal val="0.5"/>
                                              </p:val>
                                            </p:tav>
                                            <p:tav tm="100000">
                                              <p:val>
                                                <p:strVal val="#ppt_y"/>
                                              </p:val>
                                            </p:tav>
                                          </p:tavLst>
                                        </p:anim>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500"/>
                                            <p:tgtEl>
                                              <p:spTgt spid="138"/>
                                            </p:tgtEl>
                                          </p:cBhvr>
                                        </p:animEffect>
                                      </p:childTnLst>
                                    </p:cTn>
                                  </p:par>
                                  <p:par>
                                    <p:cTn id="94" presetID="22" presetClass="entr" presetSubtype="8" fill="hold" grpId="0" nodeType="withEffect">
                                      <p:stCondLst>
                                        <p:cond delay="250"/>
                                      </p:stCondLst>
                                      <p:childTnLst>
                                        <p:set>
                                          <p:cBhvr>
                                            <p:cTn id="95" dur="1" fill="hold">
                                              <p:stCondLst>
                                                <p:cond delay="0"/>
                                              </p:stCondLst>
                                            </p:cTn>
                                            <p:tgtEl>
                                              <p:spTgt spid="139"/>
                                            </p:tgtEl>
                                            <p:attrNameLst>
                                              <p:attrName>style.visibility</p:attrName>
                                            </p:attrNameLst>
                                          </p:cBhvr>
                                          <p:to>
                                            <p:strVal val="visible"/>
                                          </p:to>
                                        </p:set>
                                        <p:animEffect transition="in" filter="wipe(left)">
                                          <p:cBhvr>
                                            <p:cTn id="96" dur="1750"/>
                                            <p:tgtEl>
                                              <p:spTgt spid="139"/>
                                            </p:tgtEl>
                                          </p:cBhvr>
                                        </p:animEffect>
                                      </p:childTnLst>
                                    </p:cTn>
                                  </p:par>
                                </p:childTnLst>
                              </p:cTn>
                            </p:par>
                            <p:par>
                              <p:cTn id="97" fill="hold">
                                <p:stCondLst>
                                  <p:cond delay="2500"/>
                                </p:stCondLst>
                                <p:childTnLst>
                                  <p:par>
                                    <p:cTn id="98" presetID="42" presetClass="entr" presetSubtype="0" fill="hold" grpId="0" nodeType="afterEffect">
                                      <p:stCondLst>
                                        <p:cond delay="0"/>
                                      </p:stCondLst>
                                      <p:childTnLst>
                                        <p:set>
                                          <p:cBhvr>
                                            <p:cTn id="99" dur="1" fill="hold">
                                              <p:stCondLst>
                                                <p:cond delay="0"/>
                                              </p:stCondLst>
                                            </p:cTn>
                                            <p:tgtEl>
                                              <p:spTgt spid="136"/>
                                            </p:tgtEl>
                                            <p:attrNameLst>
                                              <p:attrName>style.visibility</p:attrName>
                                            </p:attrNameLst>
                                          </p:cBhvr>
                                          <p:to>
                                            <p:strVal val="visible"/>
                                          </p:to>
                                        </p:set>
                                        <p:animEffect transition="in" filter="fade">
                                          <p:cBhvr>
                                            <p:cTn id="100" dur="1000"/>
                                            <p:tgtEl>
                                              <p:spTgt spid="136"/>
                                            </p:tgtEl>
                                          </p:cBhvr>
                                        </p:animEffect>
                                        <p:anim calcmode="lin" valueType="num">
                                          <p:cBhvr>
                                            <p:cTn id="101" dur="1000" fill="hold"/>
                                            <p:tgtEl>
                                              <p:spTgt spid="136"/>
                                            </p:tgtEl>
                                            <p:attrNameLst>
                                              <p:attrName>ppt_x</p:attrName>
                                            </p:attrNameLst>
                                          </p:cBhvr>
                                          <p:tavLst>
                                            <p:tav tm="0">
                                              <p:val>
                                                <p:strVal val="#ppt_x"/>
                                              </p:val>
                                            </p:tav>
                                            <p:tav tm="100000">
                                              <p:val>
                                                <p:strVal val="#ppt_x"/>
                                              </p:val>
                                            </p:tav>
                                          </p:tavLst>
                                        </p:anim>
                                        <p:anim calcmode="lin" valueType="num">
                                          <p:cBhvr>
                                            <p:cTn id="102" dur="1000" fill="hold"/>
                                            <p:tgtEl>
                                              <p:spTgt spid="136"/>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2" presetClass="entr" presetSubtype="2" fill="hold" nodeType="afterEffect">
                                      <p:stCondLst>
                                        <p:cond delay="0"/>
                                      </p:stCondLst>
                                      <p:childTnLst>
                                        <p:set>
                                          <p:cBhvr>
                                            <p:cTn id="105" dur="1" fill="hold">
                                              <p:stCondLst>
                                                <p:cond delay="0"/>
                                              </p:stCondLst>
                                            </p:cTn>
                                            <p:tgtEl>
                                              <p:spTgt spid="154"/>
                                            </p:tgtEl>
                                            <p:attrNameLst>
                                              <p:attrName>style.visibility</p:attrName>
                                            </p:attrNameLst>
                                          </p:cBhvr>
                                          <p:to>
                                            <p:strVal val="visible"/>
                                          </p:to>
                                        </p:set>
                                        <p:anim calcmode="lin" valueType="num">
                                          <p:cBhvr additive="base">
                                            <p:cTn id="106" dur="500" fill="hold"/>
                                            <p:tgtEl>
                                              <p:spTgt spid="154"/>
                                            </p:tgtEl>
                                            <p:attrNameLst>
                                              <p:attrName>ppt_x</p:attrName>
                                            </p:attrNameLst>
                                          </p:cBhvr>
                                          <p:tavLst>
                                            <p:tav tm="0">
                                              <p:val>
                                                <p:strVal val="1+#ppt_w/2"/>
                                              </p:val>
                                            </p:tav>
                                            <p:tav tm="100000">
                                              <p:val>
                                                <p:strVal val="#ppt_x"/>
                                              </p:val>
                                            </p:tav>
                                          </p:tavLst>
                                        </p:anim>
                                        <p:anim calcmode="lin" valueType="num">
                                          <p:cBhvr additive="base">
                                            <p:cTn id="107" dur="500" fill="hold"/>
                                            <p:tgtEl>
                                              <p:spTgt spid="154"/>
                                            </p:tgtEl>
                                            <p:attrNameLst>
                                              <p:attrName>ppt_y</p:attrName>
                                            </p:attrNameLst>
                                          </p:cBhvr>
                                          <p:tavLst>
                                            <p:tav tm="0">
                                              <p:val>
                                                <p:strVal val="#ppt_y"/>
                                              </p:val>
                                            </p:tav>
                                            <p:tav tm="100000">
                                              <p:val>
                                                <p:strVal val="#ppt_y"/>
                                              </p:val>
                                            </p:tav>
                                          </p:tavLst>
                                        </p:anim>
                                      </p:childTnLst>
                                    </p:cTn>
                                  </p:par>
                                  <p:par>
                                    <p:cTn id="108" presetID="2" presetClass="entr" presetSubtype="2" fill="hold" nodeType="withEffect">
                                      <p:stCondLst>
                                        <p:cond delay="200"/>
                                      </p:stCondLst>
                                      <p:childTnLst>
                                        <p:set>
                                          <p:cBhvr>
                                            <p:cTn id="109" dur="1" fill="hold">
                                              <p:stCondLst>
                                                <p:cond delay="0"/>
                                              </p:stCondLst>
                                            </p:cTn>
                                            <p:tgtEl>
                                              <p:spTgt spid="159"/>
                                            </p:tgtEl>
                                            <p:attrNameLst>
                                              <p:attrName>style.visibility</p:attrName>
                                            </p:attrNameLst>
                                          </p:cBhvr>
                                          <p:to>
                                            <p:strVal val="visible"/>
                                          </p:to>
                                        </p:set>
                                        <p:anim calcmode="lin" valueType="num">
                                          <p:cBhvr additive="base">
                                            <p:cTn id="110" dur="500" fill="hold"/>
                                            <p:tgtEl>
                                              <p:spTgt spid="159"/>
                                            </p:tgtEl>
                                            <p:attrNameLst>
                                              <p:attrName>ppt_x</p:attrName>
                                            </p:attrNameLst>
                                          </p:cBhvr>
                                          <p:tavLst>
                                            <p:tav tm="0">
                                              <p:val>
                                                <p:strVal val="1+#ppt_w/2"/>
                                              </p:val>
                                            </p:tav>
                                            <p:tav tm="100000">
                                              <p:val>
                                                <p:strVal val="#ppt_x"/>
                                              </p:val>
                                            </p:tav>
                                          </p:tavLst>
                                        </p:anim>
                                        <p:anim calcmode="lin" valueType="num">
                                          <p:cBhvr additive="base">
                                            <p:cTn id="111" dur="500" fill="hold"/>
                                            <p:tgtEl>
                                              <p:spTgt spid="159"/>
                                            </p:tgtEl>
                                            <p:attrNameLst>
                                              <p:attrName>ppt_y</p:attrName>
                                            </p:attrNameLst>
                                          </p:cBhvr>
                                          <p:tavLst>
                                            <p:tav tm="0">
                                              <p:val>
                                                <p:strVal val="#ppt_y"/>
                                              </p:val>
                                            </p:tav>
                                            <p:tav tm="100000">
                                              <p:val>
                                                <p:strVal val="#ppt_y"/>
                                              </p:val>
                                            </p:tav>
                                          </p:tavLst>
                                        </p:anim>
                                      </p:childTnLst>
                                    </p:cTn>
                                  </p:par>
                                  <p:par>
                                    <p:cTn id="112" presetID="2" presetClass="entr" presetSubtype="2" fill="hold" nodeType="withEffect">
                                      <p:stCondLst>
                                        <p:cond delay="400"/>
                                      </p:stCondLst>
                                      <p:childTnLst>
                                        <p:set>
                                          <p:cBhvr>
                                            <p:cTn id="113" dur="1" fill="hold">
                                              <p:stCondLst>
                                                <p:cond delay="0"/>
                                              </p:stCondLst>
                                            </p:cTn>
                                            <p:tgtEl>
                                              <p:spTgt spid="144"/>
                                            </p:tgtEl>
                                            <p:attrNameLst>
                                              <p:attrName>style.visibility</p:attrName>
                                            </p:attrNameLst>
                                          </p:cBhvr>
                                          <p:to>
                                            <p:strVal val="visible"/>
                                          </p:to>
                                        </p:set>
                                        <p:anim calcmode="lin" valueType="num">
                                          <p:cBhvr additive="base">
                                            <p:cTn id="114" dur="500" fill="hold"/>
                                            <p:tgtEl>
                                              <p:spTgt spid="144"/>
                                            </p:tgtEl>
                                            <p:attrNameLst>
                                              <p:attrName>ppt_x</p:attrName>
                                            </p:attrNameLst>
                                          </p:cBhvr>
                                          <p:tavLst>
                                            <p:tav tm="0">
                                              <p:val>
                                                <p:strVal val="1+#ppt_w/2"/>
                                              </p:val>
                                            </p:tav>
                                            <p:tav tm="100000">
                                              <p:val>
                                                <p:strVal val="#ppt_x"/>
                                              </p:val>
                                            </p:tav>
                                          </p:tavLst>
                                        </p:anim>
                                        <p:anim calcmode="lin" valueType="num">
                                          <p:cBhvr additive="base">
                                            <p:cTn id="115" dur="500" fill="hold"/>
                                            <p:tgtEl>
                                              <p:spTgt spid="144"/>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600"/>
                                      </p:stCondLst>
                                      <p:childTnLst>
                                        <p:set>
                                          <p:cBhvr>
                                            <p:cTn id="117" dur="1" fill="hold">
                                              <p:stCondLst>
                                                <p:cond delay="0"/>
                                              </p:stCondLst>
                                            </p:cTn>
                                            <p:tgtEl>
                                              <p:spTgt spid="149"/>
                                            </p:tgtEl>
                                            <p:attrNameLst>
                                              <p:attrName>style.visibility</p:attrName>
                                            </p:attrNameLst>
                                          </p:cBhvr>
                                          <p:to>
                                            <p:strVal val="visible"/>
                                          </p:to>
                                        </p:set>
                                        <p:anim calcmode="lin" valueType="num">
                                          <p:cBhvr additive="base">
                                            <p:cTn id="118" dur="500" fill="hold"/>
                                            <p:tgtEl>
                                              <p:spTgt spid="149"/>
                                            </p:tgtEl>
                                            <p:attrNameLst>
                                              <p:attrName>ppt_x</p:attrName>
                                            </p:attrNameLst>
                                          </p:cBhvr>
                                          <p:tavLst>
                                            <p:tav tm="0">
                                              <p:val>
                                                <p:strVal val="1+#ppt_w/2"/>
                                              </p:val>
                                            </p:tav>
                                            <p:tav tm="100000">
                                              <p:val>
                                                <p:strVal val="#ppt_x"/>
                                              </p:val>
                                            </p:tav>
                                          </p:tavLst>
                                        </p:anim>
                                        <p:anim calcmode="lin" valueType="num">
                                          <p:cBhvr additive="base">
                                            <p:cTn id="119"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36" grpId="0"/>
          <p:bldP spid="138" grpId="0" animBg="1"/>
          <p:bldP spid="13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836084" cy="377030"/>
          </a:xfrm>
        </p:spPr>
        <p:txBody>
          <a:bodyPr/>
          <a:lstStyle/>
          <a:p>
            <a:pPr algn="l"/>
            <a:r>
              <a:rPr lang="zh-CN" altLang="en-US" b="1" dirty="0"/>
              <a:t>准备申请</a:t>
            </a:r>
            <a:r>
              <a:rPr lang="en-US" altLang="zh-CN" b="1" dirty="0"/>
              <a:t>6</a:t>
            </a:r>
            <a:r>
              <a:rPr lang="zh-CN" altLang="en-US" b="1" dirty="0"/>
              <a:t>要事</a:t>
            </a:r>
          </a:p>
        </p:txBody>
      </p:sp>
      <p:graphicFrame>
        <p:nvGraphicFramePr>
          <p:cNvPr id="2" name="图表 1"/>
          <p:cNvGraphicFramePr/>
          <p:nvPr>
            <p:extLst>
              <p:ext uri="{D42A27DB-BD31-4B8C-83A1-F6EECF244321}">
                <p14:modId xmlns:p14="http://schemas.microsoft.com/office/powerpoint/2010/main" val="1641627072"/>
              </p:ext>
            </p:extLst>
          </p:nvPr>
        </p:nvGraphicFramePr>
        <p:xfrm>
          <a:off x="755576" y="771550"/>
          <a:ext cx="78488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98622"/>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graphicEl>
                                              <a:dgm id="{E7E12236-6DAA-A64E-9921-2E5705659053}"/>
                                            </p:graphicEl>
                                          </p:spTgt>
                                        </p:tgtEl>
                                        <p:attrNameLst>
                                          <p:attrName>style.visibility</p:attrName>
                                        </p:attrNameLst>
                                      </p:cBhvr>
                                      <p:to>
                                        <p:strVal val="visible"/>
                                      </p:to>
                                    </p:set>
                                    <p:animEffect transition="in" filter="dissolve">
                                      <p:cBhvr>
                                        <p:cTn id="7" dur="500"/>
                                        <p:tgtEl>
                                          <p:spTgt spid="2">
                                            <p:graphicEl>
                                              <a:dgm id="{E7E12236-6DAA-A64E-9921-2E570565905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graphicEl>
                                              <a:dgm id="{E676FCC9-D462-E84B-B22E-7F54D3F18660}"/>
                                            </p:graphicEl>
                                          </p:spTgt>
                                        </p:tgtEl>
                                        <p:attrNameLst>
                                          <p:attrName>style.visibility</p:attrName>
                                        </p:attrNameLst>
                                      </p:cBhvr>
                                      <p:to>
                                        <p:strVal val="visible"/>
                                      </p:to>
                                    </p:set>
                                    <p:animEffect transition="in" filter="dissolve">
                                      <p:cBhvr>
                                        <p:cTn id="12" dur="500"/>
                                        <p:tgtEl>
                                          <p:spTgt spid="2">
                                            <p:graphicEl>
                                              <a:dgm id="{E676FCC9-D462-E84B-B22E-7F54D3F18660}"/>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graphicEl>
                                              <a:dgm id="{E967C106-F866-0A46-A51A-E4EB1A753D7E}"/>
                                            </p:graphicEl>
                                          </p:spTgt>
                                        </p:tgtEl>
                                        <p:attrNameLst>
                                          <p:attrName>style.visibility</p:attrName>
                                        </p:attrNameLst>
                                      </p:cBhvr>
                                      <p:to>
                                        <p:strVal val="visible"/>
                                      </p:to>
                                    </p:set>
                                    <p:animEffect transition="in" filter="dissolve">
                                      <p:cBhvr>
                                        <p:cTn id="15" dur="500"/>
                                        <p:tgtEl>
                                          <p:spTgt spid="2">
                                            <p:graphicEl>
                                              <a:dgm id="{E967C106-F866-0A46-A51A-E4EB1A753D7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graphicEl>
                                              <a:dgm id="{15BC2DC4-3DFE-954F-97B8-4E56D253CEBF}"/>
                                            </p:graphicEl>
                                          </p:spTgt>
                                        </p:tgtEl>
                                        <p:attrNameLst>
                                          <p:attrName>style.visibility</p:attrName>
                                        </p:attrNameLst>
                                      </p:cBhvr>
                                      <p:to>
                                        <p:strVal val="visible"/>
                                      </p:to>
                                    </p:set>
                                    <p:animEffect transition="in" filter="dissolve">
                                      <p:cBhvr>
                                        <p:cTn id="20" dur="500"/>
                                        <p:tgtEl>
                                          <p:spTgt spid="2">
                                            <p:graphicEl>
                                              <a:dgm id="{15BC2DC4-3DFE-954F-97B8-4E56D253CEB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
                                            <p:graphicEl>
                                              <a:dgm id="{7292CD95-CC9C-A048-9390-FF78CF5D4C2B}"/>
                                            </p:graphicEl>
                                          </p:spTgt>
                                        </p:tgtEl>
                                        <p:attrNameLst>
                                          <p:attrName>style.visibility</p:attrName>
                                        </p:attrNameLst>
                                      </p:cBhvr>
                                      <p:to>
                                        <p:strVal val="visible"/>
                                      </p:to>
                                    </p:set>
                                    <p:animEffect transition="in" filter="dissolve">
                                      <p:cBhvr>
                                        <p:cTn id="25" dur="500"/>
                                        <p:tgtEl>
                                          <p:spTgt spid="2">
                                            <p:graphicEl>
                                              <a:dgm id="{7292CD95-CC9C-A048-9390-FF78CF5D4C2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graphicEl>
                                              <a:dgm id="{B1C19763-6BB5-E84C-A1D6-3B131CC30AA9}"/>
                                            </p:graphicEl>
                                          </p:spTgt>
                                        </p:tgtEl>
                                        <p:attrNameLst>
                                          <p:attrName>style.visibility</p:attrName>
                                        </p:attrNameLst>
                                      </p:cBhvr>
                                      <p:to>
                                        <p:strVal val="visible"/>
                                      </p:to>
                                    </p:set>
                                    <p:animEffect transition="in" filter="dissolve">
                                      <p:cBhvr>
                                        <p:cTn id="30" dur="500"/>
                                        <p:tgtEl>
                                          <p:spTgt spid="2">
                                            <p:graphicEl>
                                              <a:dgm id="{B1C19763-6BB5-E84C-A1D6-3B131CC30AA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
                                            <p:graphicEl>
                                              <a:dgm id="{3D59612F-CDB9-8941-98CC-164086C3BD7C}"/>
                                            </p:graphicEl>
                                          </p:spTgt>
                                        </p:tgtEl>
                                        <p:attrNameLst>
                                          <p:attrName>style.visibility</p:attrName>
                                        </p:attrNameLst>
                                      </p:cBhvr>
                                      <p:to>
                                        <p:strVal val="visible"/>
                                      </p:to>
                                    </p:set>
                                    <p:animEffect transition="in" filter="dissolve">
                                      <p:cBhvr>
                                        <p:cTn id="35" dur="500"/>
                                        <p:tgtEl>
                                          <p:spTgt spid="2">
                                            <p:graphicEl>
                                              <a:dgm id="{3D59612F-CDB9-8941-98CC-164086C3BD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971600" y="195486"/>
            <a:ext cx="2190347" cy="377030"/>
          </a:xfrm>
        </p:spPr>
        <p:txBody>
          <a:bodyPr/>
          <a:lstStyle/>
          <a:p>
            <a:pPr algn="l"/>
            <a:r>
              <a:rPr lang="zh-CN" altLang="en-US" b="1" dirty="0"/>
              <a:t>接券</a:t>
            </a:r>
            <a:r>
              <a:rPr lang="zh-CN" altLang="en-US" b="1"/>
              <a:t>机构纳入流程</a:t>
            </a:r>
            <a:endParaRPr lang="zh-CN" altLang="en-US" b="1" dirty="0"/>
          </a:p>
        </p:txBody>
      </p:sp>
      <p:sp>
        <p:nvSpPr>
          <p:cNvPr id="5" name="任意形状 4"/>
          <p:cNvSpPr/>
          <p:nvPr/>
        </p:nvSpPr>
        <p:spPr>
          <a:xfrm>
            <a:off x="1763689" y="1118042"/>
            <a:ext cx="2119187" cy="608206"/>
          </a:xfrm>
          <a:custGeom>
            <a:avLst/>
            <a:gdLst>
              <a:gd name="connsiteX0" fmla="*/ 0 w 1759148"/>
              <a:gd name="connsiteY0" fmla="*/ 0 h 1055489"/>
              <a:gd name="connsiteX1" fmla="*/ 1759148 w 1759148"/>
              <a:gd name="connsiteY1" fmla="*/ 0 h 1055489"/>
              <a:gd name="connsiteX2" fmla="*/ 1759148 w 1759148"/>
              <a:gd name="connsiteY2" fmla="*/ 1055489 h 1055489"/>
              <a:gd name="connsiteX3" fmla="*/ 0 w 1759148"/>
              <a:gd name="connsiteY3" fmla="*/ 1055489 h 1055489"/>
              <a:gd name="connsiteX4" fmla="*/ 0 w 1759148"/>
              <a:gd name="connsiteY4" fmla="*/ 0 h 105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148" h="1055489">
                <a:moveTo>
                  <a:pt x="0" y="0"/>
                </a:moveTo>
                <a:lnTo>
                  <a:pt x="1759148" y="0"/>
                </a:lnTo>
                <a:lnTo>
                  <a:pt x="1759148" y="1055489"/>
                </a:lnTo>
                <a:lnTo>
                  <a:pt x="0" y="1055489"/>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600" kern="1200" dirty="0"/>
              <a:t>线下准备</a:t>
            </a:r>
          </a:p>
        </p:txBody>
      </p:sp>
      <p:sp>
        <p:nvSpPr>
          <p:cNvPr id="7" name="任意形状 6"/>
          <p:cNvSpPr/>
          <p:nvPr/>
        </p:nvSpPr>
        <p:spPr>
          <a:xfrm>
            <a:off x="1763688" y="2052586"/>
            <a:ext cx="2119187" cy="608206"/>
          </a:xfrm>
          <a:custGeom>
            <a:avLst/>
            <a:gdLst>
              <a:gd name="connsiteX0" fmla="*/ 0 w 1759148"/>
              <a:gd name="connsiteY0" fmla="*/ 0 h 1055489"/>
              <a:gd name="connsiteX1" fmla="*/ 1759148 w 1759148"/>
              <a:gd name="connsiteY1" fmla="*/ 0 h 1055489"/>
              <a:gd name="connsiteX2" fmla="*/ 1759148 w 1759148"/>
              <a:gd name="connsiteY2" fmla="*/ 1055489 h 1055489"/>
              <a:gd name="connsiteX3" fmla="*/ 0 w 1759148"/>
              <a:gd name="connsiteY3" fmla="*/ 1055489 h 1055489"/>
              <a:gd name="connsiteX4" fmla="*/ 0 w 1759148"/>
              <a:gd name="connsiteY4" fmla="*/ 0 h 105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148" h="1055489">
                <a:moveTo>
                  <a:pt x="0" y="0"/>
                </a:moveTo>
                <a:lnTo>
                  <a:pt x="1759148" y="0"/>
                </a:lnTo>
                <a:lnTo>
                  <a:pt x="1759148" y="1055489"/>
                </a:lnTo>
                <a:lnTo>
                  <a:pt x="0" y="1055489"/>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lvl="0" algn="ctr" defTabSz="844550">
              <a:lnSpc>
                <a:spcPts val="2020"/>
              </a:lnSpc>
              <a:spcAft>
                <a:spcPct val="35000"/>
              </a:spcAft>
            </a:pPr>
            <a:r>
              <a:rPr lang="zh-CN" altLang="en-US" sz="1600" dirty="0"/>
              <a:t>线上填写</a:t>
            </a:r>
            <a:r>
              <a:rPr lang="zh-CN" altLang="en-US" sz="1600" kern="1200" dirty="0"/>
              <a:t>机构</a:t>
            </a:r>
            <a:r>
              <a:rPr lang="zh-CN" altLang="en-US" sz="1600" kern="1200" dirty="0">
                <a:solidFill>
                  <a:srgbClr val="FF0000"/>
                </a:solidFill>
              </a:rPr>
              <a:t>及仪器和服务信息</a:t>
            </a:r>
            <a:r>
              <a:rPr lang="zh-CN" altLang="en-US" sz="1600" kern="1200" dirty="0"/>
              <a:t>并</a:t>
            </a:r>
            <a:r>
              <a:rPr lang="zh-CN" altLang="en-US" sz="1600" dirty="0"/>
              <a:t>提交</a:t>
            </a:r>
            <a:endParaRPr lang="zh-CN" altLang="en-US" sz="1600" kern="1200" dirty="0"/>
          </a:p>
        </p:txBody>
      </p:sp>
      <p:sp>
        <p:nvSpPr>
          <p:cNvPr id="10" name="任意形状 9"/>
          <p:cNvSpPr/>
          <p:nvPr/>
        </p:nvSpPr>
        <p:spPr>
          <a:xfrm>
            <a:off x="6156176" y="1118042"/>
            <a:ext cx="2088232" cy="608206"/>
          </a:xfrm>
          <a:custGeom>
            <a:avLst/>
            <a:gdLst>
              <a:gd name="connsiteX0" fmla="*/ 0 w 1759148"/>
              <a:gd name="connsiteY0" fmla="*/ 0 h 1055489"/>
              <a:gd name="connsiteX1" fmla="*/ 1759148 w 1759148"/>
              <a:gd name="connsiteY1" fmla="*/ 0 h 1055489"/>
              <a:gd name="connsiteX2" fmla="*/ 1759148 w 1759148"/>
              <a:gd name="connsiteY2" fmla="*/ 1055489 h 1055489"/>
              <a:gd name="connsiteX3" fmla="*/ 0 w 1759148"/>
              <a:gd name="connsiteY3" fmla="*/ 1055489 h 1055489"/>
              <a:gd name="connsiteX4" fmla="*/ 0 w 1759148"/>
              <a:gd name="connsiteY4" fmla="*/ 0 h 105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148" h="1055489">
                <a:moveTo>
                  <a:pt x="0" y="0"/>
                </a:moveTo>
                <a:lnTo>
                  <a:pt x="1759148" y="0"/>
                </a:lnTo>
                <a:lnTo>
                  <a:pt x="1759148" y="1055489"/>
                </a:lnTo>
                <a:lnTo>
                  <a:pt x="0" y="1055489"/>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600" kern="1200" dirty="0"/>
              <a:t>线上初审（含线下核查）</a:t>
            </a:r>
          </a:p>
        </p:txBody>
      </p:sp>
      <p:sp>
        <p:nvSpPr>
          <p:cNvPr id="12" name="任意形状 11"/>
          <p:cNvSpPr/>
          <p:nvPr/>
        </p:nvSpPr>
        <p:spPr>
          <a:xfrm>
            <a:off x="6156176" y="2052586"/>
            <a:ext cx="2088232" cy="608206"/>
          </a:xfrm>
          <a:custGeom>
            <a:avLst/>
            <a:gdLst>
              <a:gd name="connsiteX0" fmla="*/ 0 w 1759148"/>
              <a:gd name="connsiteY0" fmla="*/ 0 h 1055489"/>
              <a:gd name="connsiteX1" fmla="*/ 1759148 w 1759148"/>
              <a:gd name="connsiteY1" fmla="*/ 0 h 1055489"/>
              <a:gd name="connsiteX2" fmla="*/ 1759148 w 1759148"/>
              <a:gd name="connsiteY2" fmla="*/ 1055489 h 1055489"/>
              <a:gd name="connsiteX3" fmla="*/ 0 w 1759148"/>
              <a:gd name="connsiteY3" fmla="*/ 1055489 h 1055489"/>
              <a:gd name="connsiteX4" fmla="*/ 0 w 1759148"/>
              <a:gd name="connsiteY4" fmla="*/ 0 h 105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148" h="1055489">
                <a:moveTo>
                  <a:pt x="0" y="0"/>
                </a:moveTo>
                <a:lnTo>
                  <a:pt x="1759148" y="0"/>
                </a:lnTo>
                <a:lnTo>
                  <a:pt x="1759148" y="1055489"/>
                </a:lnTo>
                <a:lnTo>
                  <a:pt x="0" y="1055489"/>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600" kern="1200" dirty="0"/>
              <a:t>线下报批</a:t>
            </a:r>
          </a:p>
        </p:txBody>
      </p:sp>
      <p:sp>
        <p:nvSpPr>
          <p:cNvPr id="14" name="任意形状 13"/>
          <p:cNvSpPr/>
          <p:nvPr/>
        </p:nvSpPr>
        <p:spPr>
          <a:xfrm>
            <a:off x="6156176" y="2995240"/>
            <a:ext cx="2088232" cy="608206"/>
          </a:xfrm>
          <a:custGeom>
            <a:avLst/>
            <a:gdLst>
              <a:gd name="connsiteX0" fmla="*/ 0 w 1759148"/>
              <a:gd name="connsiteY0" fmla="*/ 0 h 1055489"/>
              <a:gd name="connsiteX1" fmla="*/ 1759148 w 1759148"/>
              <a:gd name="connsiteY1" fmla="*/ 0 h 1055489"/>
              <a:gd name="connsiteX2" fmla="*/ 1759148 w 1759148"/>
              <a:gd name="connsiteY2" fmla="*/ 1055489 h 1055489"/>
              <a:gd name="connsiteX3" fmla="*/ 0 w 1759148"/>
              <a:gd name="connsiteY3" fmla="*/ 1055489 h 1055489"/>
              <a:gd name="connsiteX4" fmla="*/ 0 w 1759148"/>
              <a:gd name="connsiteY4" fmla="*/ 0 h 105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148" h="1055489">
                <a:moveTo>
                  <a:pt x="0" y="0"/>
                </a:moveTo>
                <a:lnTo>
                  <a:pt x="1759148" y="0"/>
                </a:lnTo>
                <a:lnTo>
                  <a:pt x="1759148" y="1055489"/>
                </a:lnTo>
                <a:lnTo>
                  <a:pt x="0" y="1055489"/>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600" dirty="0"/>
              <a:t>线上</a:t>
            </a:r>
            <a:r>
              <a:rPr lang="zh-CN" altLang="en-US" sz="1600" kern="1200" dirty="0"/>
              <a:t>公示结果</a:t>
            </a:r>
          </a:p>
        </p:txBody>
      </p:sp>
      <p:sp>
        <p:nvSpPr>
          <p:cNvPr id="17" name="任意形状 16"/>
          <p:cNvSpPr/>
          <p:nvPr/>
        </p:nvSpPr>
        <p:spPr>
          <a:xfrm>
            <a:off x="6169347" y="3921596"/>
            <a:ext cx="2088232" cy="608206"/>
          </a:xfrm>
          <a:custGeom>
            <a:avLst/>
            <a:gdLst>
              <a:gd name="connsiteX0" fmla="*/ 0 w 1759148"/>
              <a:gd name="connsiteY0" fmla="*/ 0 h 1055489"/>
              <a:gd name="connsiteX1" fmla="*/ 1759148 w 1759148"/>
              <a:gd name="connsiteY1" fmla="*/ 0 h 1055489"/>
              <a:gd name="connsiteX2" fmla="*/ 1759148 w 1759148"/>
              <a:gd name="connsiteY2" fmla="*/ 1055489 h 1055489"/>
              <a:gd name="connsiteX3" fmla="*/ 0 w 1759148"/>
              <a:gd name="connsiteY3" fmla="*/ 1055489 h 1055489"/>
              <a:gd name="connsiteX4" fmla="*/ 0 w 1759148"/>
              <a:gd name="connsiteY4" fmla="*/ 0 h 105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148" h="1055489">
                <a:moveTo>
                  <a:pt x="0" y="0"/>
                </a:moveTo>
                <a:lnTo>
                  <a:pt x="1759148" y="0"/>
                </a:lnTo>
                <a:lnTo>
                  <a:pt x="1759148" y="1055489"/>
                </a:lnTo>
                <a:lnTo>
                  <a:pt x="0" y="1055489"/>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600" kern="1200" dirty="0"/>
              <a:t>线上审核仪器和服务</a:t>
            </a:r>
          </a:p>
        </p:txBody>
      </p:sp>
      <p:sp>
        <p:nvSpPr>
          <p:cNvPr id="18" name="文本框 17"/>
          <p:cNvSpPr txBox="1"/>
          <p:nvPr/>
        </p:nvSpPr>
        <p:spPr>
          <a:xfrm>
            <a:off x="2463241" y="706953"/>
            <a:ext cx="1080120" cy="307777"/>
          </a:xfrm>
          <a:prstGeom prst="rect">
            <a:avLst/>
          </a:prstGeom>
          <a:noFill/>
        </p:spPr>
        <p:txBody>
          <a:bodyPr wrap="square" lIns="0" tIns="0" rIns="0" bIns="0" rtlCol="0">
            <a:spAutoFit/>
          </a:bodyPr>
          <a:lstStyle/>
          <a:p>
            <a:r>
              <a:rPr kumimoji="1" lang="zh-CN" altLang="en-US" sz="2000" b="1" dirty="0">
                <a:solidFill>
                  <a:schemeClr val="accent6"/>
                </a:solidFill>
                <a:latin typeface="微软雅黑" panose="020B0503020204020204" pitchFamily="34" charset="-122"/>
                <a:ea typeface="微软雅黑" panose="020B0503020204020204" pitchFamily="34" charset="-122"/>
              </a:rPr>
              <a:t>接券机构</a:t>
            </a:r>
          </a:p>
        </p:txBody>
      </p:sp>
      <p:sp>
        <p:nvSpPr>
          <p:cNvPr id="19" name="文本框 18"/>
          <p:cNvSpPr txBox="1"/>
          <p:nvPr/>
        </p:nvSpPr>
        <p:spPr>
          <a:xfrm>
            <a:off x="6660232" y="701033"/>
            <a:ext cx="1080120" cy="307777"/>
          </a:xfrm>
          <a:prstGeom prst="rect">
            <a:avLst/>
          </a:prstGeom>
          <a:noFill/>
        </p:spPr>
        <p:txBody>
          <a:bodyPr wrap="square" lIns="0" tIns="0" rIns="0" bIns="0" rtlCol="0">
            <a:spAutoFit/>
          </a:bodyPr>
          <a:lstStyle/>
          <a:p>
            <a:r>
              <a:rPr kumimoji="1" lang="zh-CN" altLang="en-US" sz="2000" b="1" dirty="0">
                <a:solidFill>
                  <a:schemeClr val="accent6"/>
                </a:solidFill>
                <a:latin typeface="微软雅黑" panose="020B0503020204020204" pitchFamily="34" charset="-122"/>
                <a:ea typeface="微软雅黑" panose="020B0503020204020204" pitchFamily="34" charset="-122"/>
              </a:rPr>
              <a:t>管理部门</a:t>
            </a:r>
          </a:p>
        </p:txBody>
      </p:sp>
      <p:cxnSp>
        <p:nvCxnSpPr>
          <p:cNvPr id="21" name="直线箭头连接符 20"/>
          <p:cNvCxnSpPr/>
          <p:nvPr/>
        </p:nvCxnSpPr>
        <p:spPr>
          <a:xfrm>
            <a:off x="3003301" y="1726248"/>
            <a:ext cx="0" cy="326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flipV="1">
            <a:off x="3894892" y="1422145"/>
            <a:ext cx="2261284" cy="9345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p:cNvCxnSpPr/>
          <p:nvPr/>
        </p:nvCxnSpPr>
        <p:spPr>
          <a:xfrm>
            <a:off x="7035750" y="1726248"/>
            <a:ext cx="12016" cy="326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p:cNvCxnSpPr/>
          <p:nvPr/>
        </p:nvCxnSpPr>
        <p:spPr>
          <a:xfrm>
            <a:off x="7035750" y="2660792"/>
            <a:ext cx="12016" cy="334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任意形状 19"/>
          <p:cNvSpPr/>
          <p:nvPr/>
        </p:nvSpPr>
        <p:spPr>
          <a:xfrm>
            <a:off x="1780114" y="4411816"/>
            <a:ext cx="2119187" cy="608206"/>
          </a:xfrm>
          <a:custGeom>
            <a:avLst/>
            <a:gdLst>
              <a:gd name="connsiteX0" fmla="*/ 0 w 1759148"/>
              <a:gd name="connsiteY0" fmla="*/ 0 h 1055489"/>
              <a:gd name="connsiteX1" fmla="*/ 1759148 w 1759148"/>
              <a:gd name="connsiteY1" fmla="*/ 0 h 1055489"/>
              <a:gd name="connsiteX2" fmla="*/ 1759148 w 1759148"/>
              <a:gd name="connsiteY2" fmla="*/ 1055489 h 1055489"/>
              <a:gd name="connsiteX3" fmla="*/ 0 w 1759148"/>
              <a:gd name="connsiteY3" fmla="*/ 1055489 h 1055489"/>
              <a:gd name="connsiteX4" fmla="*/ 0 w 1759148"/>
              <a:gd name="connsiteY4" fmla="*/ 0 h 105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148" h="1055489">
                <a:moveTo>
                  <a:pt x="0" y="0"/>
                </a:moveTo>
                <a:lnTo>
                  <a:pt x="1759148" y="0"/>
                </a:lnTo>
                <a:lnTo>
                  <a:pt x="1759148" y="1055489"/>
                </a:lnTo>
                <a:lnTo>
                  <a:pt x="0" y="1055489"/>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600" kern="1200" dirty="0"/>
              <a:t>线上开展接券</a:t>
            </a:r>
          </a:p>
        </p:txBody>
      </p:sp>
      <p:cxnSp>
        <p:nvCxnSpPr>
          <p:cNvPr id="6" name="肘形连接符 5"/>
          <p:cNvCxnSpPr/>
          <p:nvPr/>
        </p:nvCxnSpPr>
        <p:spPr>
          <a:xfrm rot="10800000" flipV="1">
            <a:off x="3894892" y="4529801"/>
            <a:ext cx="3152874" cy="186117"/>
          </a:xfrm>
          <a:prstGeom prst="bentConnector3">
            <a:avLst>
              <a:gd name="adj1" fmla="val 1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直线箭头连接符 2"/>
          <p:cNvCxnSpPr/>
          <p:nvPr/>
        </p:nvCxnSpPr>
        <p:spPr>
          <a:xfrm>
            <a:off x="7035750" y="3593698"/>
            <a:ext cx="12016" cy="327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B77CF30-FC32-4444-BDF6-9043D938B6B8}"/>
              </a:ext>
            </a:extLst>
          </p:cNvPr>
          <p:cNvSpPr txBox="1"/>
          <p:nvPr/>
        </p:nvSpPr>
        <p:spPr>
          <a:xfrm>
            <a:off x="1792130" y="3044255"/>
            <a:ext cx="2102761" cy="679994"/>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defPPr>
              <a:defRPr lang="zh-CN"/>
            </a:defPPr>
            <a:lvl1pPr lvl="0" algn="ctr" defTabSz="844550">
              <a:lnSpc>
                <a:spcPct val="90000"/>
              </a:lnSpc>
              <a:spcAft>
                <a:spcPct val="35000"/>
              </a:spcAft>
              <a:defRPr sz="16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dirty="0"/>
              <a:t>线上填写机构及仪器和服务信息并提交</a:t>
            </a:r>
          </a:p>
        </p:txBody>
      </p:sp>
      <p:cxnSp>
        <p:nvCxnSpPr>
          <p:cNvPr id="22" name="直线箭头连接符 20">
            <a:extLst>
              <a:ext uri="{FF2B5EF4-FFF2-40B4-BE49-F238E27FC236}">
                <a16:creationId xmlns:a16="http://schemas.microsoft.com/office/drawing/2014/main" id="{BE57DB4D-9886-40F1-A850-A24B47EA5D1E}"/>
              </a:ext>
            </a:extLst>
          </p:cNvPr>
          <p:cNvCxnSpPr>
            <a:cxnSpLocks/>
          </p:cNvCxnSpPr>
          <p:nvPr/>
        </p:nvCxnSpPr>
        <p:spPr>
          <a:xfrm>
            <a:off x="3894891" y="3299343"/>
            <a:ext cx="2261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肘形连接符 22">
            <a:extLst>
              <a:ext uri="{FF2B5EF4-FFF2-40B4-BE49-F238E27FC236}">
                <a16:creationId xmlns:a16="http://schemas.microsoft.com/office/drawing/2014/main" id="{F2C4D083-28D7-4CF9-AF96-567DF8F44546}"/>
              </a:ext>
            </a:extLst>
          </p:cNvPr>
          <p:cNvCxnSpPr>
            <a:cxnSpLocks/>
            <a:stCxn id="4" idx="2"/>
          </p:cNvCxnSpPr>
          <p:nvPr/>
        </p:nvCxnSpPr>
        <p:spPr>
          <a:xfrm rot="16200000" flipH="1">
            <a:off x="4251482" y="2316277"/>
            <a:ext cx="484706" cy="33006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3511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p:tgtEl>
                                          <p:spTgt spid="6"/>
                                        </p:tgtEl>
                                        <p:attrNameLst>
                                          <p:attrName>ppt_x</p:attrName>
                                        </p:attrNameLst>
                                      </p:cBhvr>
                                      <p:tavLst>
                                        <p:tav tm="0">
                                          <p:val>
                                            <p:strVal val="#ppt_x+#ppt_w*1.125000"/>
                                          </p:val>
                                        </p:tav>
                                        <p:tav tm="100000">
                                          <p:val>
                                            <p:strVal val="#ppt_x"/>
                                          </p:val>
                                        </p:tav>
                                      </p:tavLst>
                                    </p:anim>
                                    <p:animEffect transition="in" filter="wipe(left)">
                                      <p:cBhvr>
                                        <p:cTn id="62" dur="500"/>
                                        <p:tgtEl>
                                          <p:spTgt spid="6"/>
                                        </p:tgtEl>
                                      </p:cBhvr>
                                    </p:animEffect>
                                  </p:childTnLst>
                                </p:cTn>
                              </p:par>
                              <p:par>
                                <p:cTn id="63" presetID="12" presetClass="entr" presetSubtype="2" fill="hold" grpId="1"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p:tgtEl>
                                          <p:spTgt spid="20"/>
                                        </p:tgtEl>
                                        <p:attrNameLst>
                                          <p:attrName>ppt_x</p:attrName>
                                        </p:attrNameLst>
                                      </p:cBhvr>
                                      <p:tavLst>
                                        <p:tav tm="0">
                                          <p:val>
                                            <p:strVal val="#ppt_x+#ppt_w*1.125000"/>
                                          </p:val>
                                        </p:tav>
                                        <p:tav tm="100000">
                                          <p:val>
                                            <p:strVal val="#ppt_x"/>
                                          </p:val>
                                        </p:tav>
                                      </p:tavLst>
                                    </p:anim>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4" grpId="0" animBg="1"/>
      <p:bldP spid="17" grpId="0" animBg="1"/>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933867" cy="377030"/>
          </a:xfrm>
        </p:spPr>
        <p:txBody>
          <a:bodyPr/>
          <a:lstStyle/>
          <a:p>
            <a:pPr algn="l"/>
            <a:r>
              <a:rPr lang="zh-CN" altLang="en-US" b="1" dirty="0"/>
              <a:t>提交申请的流程</a:t>
            </a:r>
          </a:p>
        </p:txBody>
      </p:sp>
      <p:graphicFrame>
        <p:nvGraphicFramePr>
          <p:cNvPr id="3" name="图表 2"/>
          <p:cNvGraphicFramePr/>
          <p:nvPr>
            <p:extLst>
              <p:ext uri="{D42A27DB-BD31-4B8C-83A1-F6EECF244321}">
                <p14:modId xmlns:p14="http://schemas.microsoft.com/office/powerpoint/2010/main" val="53872288"/>
              </p:ext>
            </p:extLst>
          </p:nvPr>
        </p:nvGraphicFramePr>
        <p:xfrm>
          <a:off x="1766861" y="6469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696125"/>
      </p:ext>
    </p:extLst>
  </p:cSld>
  <p:clrMapOvr>
    <a:masterClrMapping/>
  </p:clrMapOvr>
  <p:transition spd="slow" advTm="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164425" cy="377030"/>
          </a:xfrm>
        </p:spPr>
        <p:txBody>
          <a:bodyPr/>
          <a:lstStyle/>
          <a:p>
            <a:pPr algn="l"/>
            <a:r>
              <a:rPr lang="zh-CN" altLang="en-US" b="1" dirty="0"/>
              <a:t>初审流程</a:t>
            </a:r>
          </a:p>
        </p:txBody>
      </p:sp>
      <p:graphicFrame>
        <p:nvGraphicFramePr>
          <p:cNvPr id="3" name="图表 2"/>
          <p:cNvGraphicFramePr/>
          <p:nvPr>
            <p:extLst>
              <p:ext uri="{D42A27DB-BD31-4B8C-83A1-F6EECF244321}">
                <p14:modId xmlns:p14="http://schemas.microsoft.com/office/powerpoint/2010/main" val="105580996"/>
              </p:ext>
            </p:extLst>
          </p:nvPr>
        </p:nvGraphicFramePr>
        <p:xfrm>
          <a:off x="2323880" y="728117"/>
          <a:ext cx="45386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81373"/>
      </p:ext>
    </p:extLst>
  </p:cSld>
  <p:clrMapOvr>
    <a:masterClrMapping/>
  </p:clrMapOvr>
  <p:transition spd="slow" advTm="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677386" cy="377030"/>
          </a:xfrm>
        </p:spPr>
        <p:txBody>
          <a:bodyPr/>
          <a:lstStyle/>
          <a:p>
            <a:pPr algn="l"/>
            <a:r>
              <a:rPr lang="zh-CN" altLang="en-US" b="1" dirty="0"/>
              <a:t>报批公示流程</a:t>
            </a:r>
          </a:p>
        </p:txBody>
      </p:sp>
      <p:graphicFrame>
        <p:nvGraphicFramePr>
          <p:cNvPr id="3" name="图表 2"/>
          <p:cNvGraphicFramePr/>
          <p:nvPr>
            <p:extLst>
              <p:ext uri="{D42A27DB-BD31-4B8C-83A1-F6EECF244321}">
                <p14:modId xmlns:p14="http://schemas.microsoft.com/office/powerpoint/2010/main" val="415037245"/>
              </p:ext>
            </p:extLst>
          </p:nvPr>
        </p:nvGraphicFramePr>
        <p:xfrm>
          <a:off x="1594520" y="917277"/>
          <a:ext cx="5976664" cy="3081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755576" y="4275334"/>
            <a:ext cx="8064896" cy="400110"/>
          </a:xfrm>
          <a:prstGeom prst="rect">
            <a:avLst/>
          </a:prstGeom>
        </p:spPr>
        <p:txBody>
          <a:bodyPr wrap="square">
            <a:spAutoFit/>
          </a:bodyPr>
          <a:lstStyle/>
          <a:p>
            <a:pPr indent="406400" algn="just">
              <a:spcAft>
                <a:spcPts val="0"/>
              </a:spcAft>
            </a:pPr>
            <a:r>
              <a:rPr lang="zh-CN" altLang="en-US" sz="2000" b="1" kern="100" dirty="0">
                <a:solidFill>
                  <a:srgbClr val="FF0000"/>
                </a:solidFill>
                <a:latin typeface="仿宋" charset="-122"/>
                <a:ea typeface="宋体" charset="-122"/>
                <a:cs typeface="Times New Roman" charset="0"/>
              </a:rPr>
              <a:t>从提交到通过审核和公示，需要至少</a:t>
            </a:r>
            <a:r>
              <a:rPr lang="en-US" altLang="zh-CN" sz="2000" b="1" kern="100" dirty="0">
                <a:solidFill>
                  <a:srgbClr val="FF0000"/>
                </a:solidFill>
                <a:latin typeface="仿宋" charset="-122"/>
                <a:ea typeface="宋体" charset="-122"/>
                <a:cs typeface="Times New Roman" charset="0"/>
              </a:rPr>
              <a:t>10</a:t>
            </a:r>
            <a:r>
              <a:rPr lang="zh-CN" altLang="en-US" sz="2000" b="1" kern="100" dirty="0">
                <a:solidFill>
                  <a:srgbClr val="FF0000"/>
                </a:solidFill>
                <a:latin typeface="仿宋" charset="-122"/>
                <a:ea typeface="宋体" charset="-122"/>
                <a:cs typeface="Times New Roman" charset="0"/>
              </a:rPr>
              <a:t>个工作日，请耐心等待</a:t>
            </a:r>
            <a:r>
              <a:rPr lang="en-US" altLang="zh-CN" sz="2000" b="1" kern="100" dirty="0">
                <a:solidFill>
                  <a:srgbClr val="FF0000"/>
                </a:solidFill>
                <a:latin typeface="仿宋" charset="-122"/>
                <a:ea typeface="宋体" charset="-122"/>
                <a:cs typeface="Times New Roman" charset="0"/>
              </a:rPr>
              <a:t>!</a:t>
            </a:r>
          </a:p>
        </p:txBody>
      </p:sp>
    </p:spTree>
    <p:extLst>
      <p:ext uri="{BB962C8B-B14F-4D97-AF65-F5344CB8AC3E}">
        <p14:creationId xmlns:p14="http://schemas.microsoft.com/office/powerpoint/2010/main" val="775453302"/>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29F21A-3E46-4B4B-BF66-D052C5F85C93}"/>
              </a:ext>
            </a:extLst>
          </p:cNvPr>
          <p:cNvSpPr>
            <a:spLocks noGrp="1"/>
          </p:cNvSpPr>
          <p:nvPr>
            <p:ph type="title"/>
          </p:nvPr>
        </p:nvSpPr>
        <p:spPr>
          <a:xfrm>
            <a:off x="827584" y="267494"/>
            <a:ext cx="1933867" cy="377030"/>
          </a:xfrm>
        </p:spPr>
        <p:txBody>
          <a:bodyPr/>
          <a:lstStyle/>
          <a:p>
            <a:r>
              <a:rPr lang="zh-CN" altLang="en-US" b="1" dirty="0"/>
              <a:t>创新券接券机构</a:t>
            </a:r>
          </a:p>
        </p:txBody>
      </p:sp>
      <p:sp>
        <p:nvSpPr>
          <p:cNvPr id="3" name="矩形 2">
            <a:extLst>
              <a:ext uri="{FF2B5EF4-FFF2-40B4-BE49-F238E27FC236}">
                <a16:creationId xmlns:a16="http://schemas.microsoft.com/office/drawing/2014/main" id="{1480A5EF-B89C-4C7E-B7F1-7955F07BEFEB}"/>
              </a:ext>
            </a:extLst>
          </p:cNvPr>
          <p:cNvSpPr/>
          <p:nvPr/>
        </p:nvSpPr>
        <p:spPr>
          <a:xfrm>
            <a:off x="2120546" y="4387123"/>
            <a:ext cx="5378395" cy="507831"/>
          </a:xfrm>
          <a:prstGeom prst="rect">
            <a:avLst/>
          </a:prstGeom>
        </p:spPr>
        <p:txBody>
          <a:bodyPr wrap="none">
            <a:spAutoFit/>
          </a:bodyPr>
          <a:lstStyle/>
          <a:p>
            <a:pPr>
              <a:lnSpc>
                <a:spcPct val="150000"/>
              </a:lnSpc>
            </a:pPr>
            <a:r>
              <a:rPr lang="en-US" altLang="zh-CN" dirty="0">
                <a:solidFill>
                  <a:srgbClr val="FF0000"/>
                </a:solidFill>
                <a:latin typeface="宋体" panose="02010600030101010101" pitchFamily="2" charset="-122"/>
              </a:rPr>
              <a:t>2017</a:t>
            </a:r>
            <a:r>
              <a:rPr lang="zh-CN" altLang="en-US" dirty="0">
                <a:solidFill>
                  <a:srgbClr val="FF0000"/>
                </a:solidFill>
                <a:latin typeface="宋体" panose="02010600030101010101" pitchFamily="2" charset="-122"/>
              </a:rPr>
              <a:t>年度陕西省科技创新券接券单位经认定有</a:t>
            </a:r>
            <a:r>
              <a:rPr lang="en-US" altLang="zh-CN" dirty="0">
                <a:solidFill>
                  <a:srgbClr val="FF0000"/>
                </a:solidFill>
                <a:latin typeface="宋体" panose="02010600030101010101" pitchFamily="2" charset="-122"/>
              </a:rPr>
              <a:t>101</a:t>
            </a:r>
            <a:r>
              <a:rPr lang="zh-CN" altLang="en-US" dirty="0">
                <a:solidFill>
                  <a:srgbClr val="FF0000"/>
                </a:solidFill>
                <a:latin typeface="宋体" panose="02010600030101010101" pitchFamily="2" charset="-122"/>
              </a:rPr>
              <a:t>家</a:t>
            </a:r>
            <a:endParaRPr lang="zh-CN" altLang="en-US" dirty="0">
              <a:solidFill>
                <a:srgbClr val="FF0000"/>
              </a:solidFill>
            </a:endParaRPr>
          </a:p>
        </p:txBody>
      </p:sp>
      <p:pic>
        <p:nvPicPr>
          <p:cNvPr id="8" name="图片 7">
            <a:extLst>
              <a:ext uri="{FF2B5EF4-FFF2-40B4-BE49-F238E27FC236}">
                <a16:creationId xmlns:a16="http://schemas.microsoft.com/office/drawing/2014/main" id="{314DB894-D758-4ACE-9345-F518E21D15C6}"/>
              </a:ext>
            </a:extLst>
          </p:cNvPr>
          <p:cNvPicPr>
            <a:picLocks noChangeAspect="1"/>
          </p:cNvPicPr>
          <p:nvPr/>
        </p:nvPicPr>
        <p:blipFill>
          <a:blip r:embed="rId2"/>
          <a:stretch>
            <a:fillRect/>
          </a:stretch>
        </p:blipFill>
        <p:spPr>
          <a:xfrm>
            <a:off x="824402" y="883011"/>
            <a:ext cx="2592288" cy="1688739"/>
          </a:xfrm>
          <a:prstGeom prst="rect">
            <a:avLst/>
          </a:prstGeom>
        </p:spPr>
      </p:pic>
      <p:pic>
        <p:nvPicPr>
          <p:cNvPr id="9" name="图片 8">
            <a:extLst>
              <a:ext uri="{FF2B5EF4-FFF2-40B4-BE49-F238E27FC236}">
                <a16:creationId xmlns:a16="http://schemas.microsoft.com/office/drawing/2014/main" id="{CDE80084-BF3C-4645-ABAC-FF1AF5F5C23A}"/>
              </a:ext>
            </a:extLst>
          </p:cNvPr>
          <p:cNvPicPr>
            <a:picLocks noChangeAspect="1"/>
          </p:cNvPicPr>
          <p:nvPr/>
        </p:nvPicPr>
        <p:blipFill>
          <a:blip r:embed="rId3"/>
          <a:stretch>
            <a:fillRect/>
          </a:stretch>
        </p:blipFill>
        <p:spPr>
          <a:xfrm>
            <a:off x="2195736" y="1347614"/>
            <a:ext cx="2952328" cy="2014869"/>
          </a:xfrm>
          <a:prstGeom prst="rect">
            <a:avLst/>
          </a:prstGeom>
        </p:spPr>
      </p:pic>
      <p:pic>
        <p:nvPicPr>
          <p:cNvPr id="10" name="图片 9">
            <a:extLst>
              <a:ext uri="{FF2B5EF4-FFF2-40B4-BE49-F238E27FC236}">
                <a16:creationId xmlns:a16="http://schemas.microsoft.com/office/drawing/2014/main" id="{834216BD-3B4F-4B7F-BED3-344DFC6027F4}"/>
              </a:ext>
            </a:extLst>
          </p:cNvPr>
          <p:cNvPicPr>
            <a:picLocks noChangeAspect="1"/>
          </p:cNvPicPr>
          <p:nvPr/>
        </p:nvPicPr>
        <p:blipFill>
          <a:blip r:embed="rId4"/>
          <a:stretch>
            <a:fillRect/>
          </a:stretch>
        </p:blipFill>
        <p:spPr>
          <a:xfrm>
            <a:off x="3779912" y="2023873"/>
            <a:ext cx="2502317" cy="1800200"/>
          </a:xfrm>
          <a:prstGeom prst="rect">
            <a:avLst/>
          </a:prstGeom>
        </p:spPr>
      </p:pic>
      <p:pic>
        <p:nvPicPr>
          <p:cNvPr id="12" name="图片 11">
            <a:extLst>
              <a:ext uri="{FF2B5EF4-FFF2-40B4-BE49-F238E27FC236}">
                <a16:creationId xmlns:a16="http://schemas.microsoft.com/office/drawing/2014/main" id="{FDA9EBAC-8325-48E5-B24A-505B57879BB0}"/>
              </a:ext>
            </a:extLst>
          </p:cNvPr>
          <p:cNvPicPr>
            <a:picLocks noChangeAspect="1"/>
          </p:cNvPicPr>
          <p:nvPr/>
        </p:nvPicPr>
        <p:blipFill>
          <a:blip r:embed="rId5"/>
          <a:stretch>
            <a:fillRect/>
          </a:stretch>
        </p:blipFill>
        <p:spPr>
          <a:xfrm>
            <a:off x="5566195" y="2643758"/>
            <a:ext cx="2792573" cy="1718657"/>
          </a:xfrm>
          <a:prstGeom prst="rect">
            <a:avLst/>
          </a:prstGeom>
        </p:spPr>
      </p:pic>
    </p:spTree>
    <p:extLst>
      <p:ext uri="{BB962C8B-B14F-4D97-AF65-F5344CB8AC3E}">
        <p14:creationId xmlns:p14="http://schemas.microsoft.com/office/powerpoint/2010/main" val="20086978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47614"/>
            <a:ext cx="9144000" cy="2592288"/>
          </a:xfrm>
          <a:prstGeom prst="rect">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2662075" cy="1508105"/>
          </a:xfrm>
          <a:prstGeom prst="rect">
            <a:avLst/>
          </a:prstGeom>
          <a:noFill/>
        </p:spPr>
        <p:txBody>
          <a:bodyPr wrap="none"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第三部分</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bg1"/>
                </a:solidFill>
                <a:latin typeface="微软雅黑" panose="020B0503020204020204" pitchFamily="34" charset="-122"/>
                <a:ea typeface="微软雅黑" panose="020B0503020204020204" pitchFamily="34" charset="-122"/>
              </a:rPr>
              <a:t>操作讲解</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8994"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051720" y="1775651"/>
            <a:ext cx="1197175" cy="1197175"/>
            <a:chOff x="2123728" y="1579722"/>
            <a:chExt cx="1197175" cy="1197175"/>
          </a:xfrm>
        </p:grpSpPr>
        <p:grpSp>
          <p:nvGrpSpPr>
            <p:cNvPr id="17" name="组合 16"/>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8" name="组合 37"/>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6" name="组合 55"/>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9" name="组合 58"/>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2" name="组合 61"/>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8" name="组合 67"/>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4" name="组合 7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77" name="TextBox 76"/>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Tree>
    <p:extLst>
      <p:ext uri="{BB962C8B-B14F-4D97-AF65-F5344CB8AC3E}">
        <p14:creationId xmlns:p14="http://schemas.microsoft.com/office/powerpoint/2010/main" val="686915726"/>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 presetClass="entr" presetSubtype="8" accel="35000" fill="hold" nodeType="withEffect" p14:presetBounceEnd="55000">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14:bounceEnd="55000">
                                          <p:cBhvr additive="base">
                                            <p:cTn id="10" dur="1500" fill="hold"/>
                                            <p:tgtEl>
                                              <p:spTgt spid="16"/>
                                            </p:tgtEl>
                                            <p:attrNameLst>
                                              <p:attrName>ppt_x</p:attrName>
                                            </p:attrNameLst>
                                          </p:cBhvr>
                                          <p:tavLst>
                                            <p:tav tm="0">
                                              <p:val>
                                                <p:strVal val="0-#ppt_w/2"/>
                                              </p:val>
                                            </p:tav>
                                            <p:tav tm="100000">
                                              <p:val>
                                                <p:strVal val="#ppt_x"/>
                                              </p:val>
                                            </p:tav>
                                          </p:tavLst>
                                        </p:anim>
                                        <p:anim calcmode="lin" valueType="num" p14:bounceEnd="55000">
                                          <p:cBhvr additive="base">
                                            <p:cTn id="11" dur="1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3" presetClass="entr" presetSubtype="52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ppt_x</p:attrName>
                                            </p:attrNameLst>
                                          </p:cBhvr>
                                          <p:tavLst>
                                            <p:tav tm="0">
                                              <p:val>
                                                <p:fltVal val="0.5"/>
                                              </p:val>
                                            </p:tav>
                                            <p:tav tm="100000">
                                              <p:val>
                                                <p:strVal val="#ppt_x"/>
                                              </p:val>
                                            </p:tav>
                                          </p:tavLst>
                                        </p:anim>
                                        <p:anim calcmode="lin" valueType="num">
                                          <p:cBhvr>
                                            <p:cTn id="33" dur="500" fill="hold"/>
                                            <p:tgtEl>
                                              <p:spTgt spid="38"/>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ppt_x</p:attrName>
                                            </p:attrNameLst>
                                          </p:cBhvr>
                                          <p:tavLst>
                                            <p:tav tm="0">
                                              <p:val>
                                                <p:fltVal val="0.5"/>
                                              </p:val>
                                            </p:tav>
                                            <p:tav tm="100000">
                                              <p:val>
                                                <p:strVal val="#ppt_x"/>
                                              </p:val>
                                            </p:tav>
                                          </p:tavLst>
                                        </p:anim>
                                        <p:anim calcmode="lin" valueType="num">
                                          <p:cBhvr>
                                            <p:cTn id="39" dur="500" fill="hold"/>
                                            <p:tgtEl>
                                              <p:spTgt spid="41"/>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ppt_x</p:attrName>
                                            </p:attrNameLst>
                                          </p:cBhvr>
                                          <p:tavLst>
                                            <p:tav tm="0">
                                              <p:val>
                                                <p:fltVal val="0.5"/>
                                              </p:val>
                                            </p:tav>
                                            <p:tav tm="100000">
                                              <p:val>
                                                <p:strVal val="#ppt_x"/>
                                              </p:val>
                                            </p:tav>
                                          </p:tavLst>
                                        </p:anim>
                                        <p:anim calcmode="lin" valueType="num">
                                          <p:cBhvr>
                                            <p:cTn id="51" dur="500" fill="hold"/>
                                            <p:tgtEl>
                                              <p:spTgt spid="47"/>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 calcmode="lin" valueType="num">
                                          <p:cBhvr>
                                            <p:cTn id="56" dur="500" fill="hold"/>
                                            <p:tgtEl>
                                              <p:spTgt spid="50"/>
                                            </p:tgtEl>
                                            <p:attrNameLst>
                                              <p:attrName>ppt_x</p:attrName>
                                            </p:attrNameLst>
                                          </p:cBhvr>
                                          <p:tavLst>
                                            <p:tav tm="0">
                                              <p:val>
                                                <p:fltVal val="0.5"/>
                                              </p:val>
                                            </p:tav>
                                            <p:tav tm="100000">
                                              <p:val>
                                                <p:strVal val="#ppt_x"/>
                                              </p:val>
                                            </p:tav>
                                          </p:tavLst>
                                        </p:anim>
                                        <p:anim calcmode="lin" valueType="num">
                                          <p:cBhvr>
                                            <p:cTn id="57" dur="500" fill="hold"/>
                                            <p:tgtEl>
                                              <p:spTgt spid="50"/>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 calcmode="lin" valueType="num">
                                          <p:cBhvr>
                                            <p:cTn id="68" dur="500" fill="hold"/>
                                            <p:tgtEl>
                                              <p:spTgt spid="56"/>
                                            </p:tgtEl>
                                            <p:attrNameLst>
                                              <p:attrName>ppt_x</p:attrName>
                                            </p:attrNameLst>
                                          </p:cBhvr>
                                          <p:tavLst>
                                            <p:tav tm="0">
                                              <p:val>
                                                <p:fltVal val="0.5"/>
                                              </p:val>
                                            </p:tav>
                                            <p:tav tm="100000">
                                              <p:val>
                                                <p:strVal val="#ppt_x"/>
                                              </p:val>
                                            </p:tav>
                                          </p:tavLst>
                                        </p:anim>
                                        <p:anim calcmode="lin" valueType="num">
                                          <p:cBhvr>
                                            <p:cTn id="69" dur="500" fill="hold"/>
                                            <p:tgtEl>
                                              <p:spTgt spid="56"/>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 calcmode="lin" valueType="num">
                                          <p:cBhvr>
                                            <p:cTn id="74" dur="500" fill="hold"/>
                                            <p:tgtEl>
                                              <p:spTgt spid="59"/>
                                            </p:tgtEl>
                                            <p:attrNameLst>
                                              <p:attrName>ppt_x</p:attrName>
                                            </p:attrNameLst>
                                          </p:cBhvr>
                                          <p:tavLst>
                                            <p:tav tm="0">
                                              <p:val>
                                                <p:fltVal val="0.5"/>
                                              </p:val>
                                            </p:tav>
                                            <p:tav tm="100000">
                                              <p:val>
                                                <p:strVal val="#ppt_x"/>
                                              </p:val>
                                            </p:tav>
                                          </p:tavLst>
                                        </p:anim>
                                        <p:anim calcmode="lin" valueType="num">
                                          <p:cBhvr>
                                            <p:cTn id="75" dur="500" fill="hold"/>
                                            <p:tgtEl>
                                              <p:spTgt spid="59"/>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62"/>
                                            </p:tgtEl>
                                            <p:attrNameLst>
                                              <p:attrName>style.visibility</p:attrName>
                                            </p:attrNameLst>
                                          </p:cBhvr>
                                          <p:to>
                                            <p:strVal val="visible"/>
                                          </p:to>
                                        </p:set>
                                        <p:anim calcmode="lin" valueType="num">
                                          <p:cBhvr>
                                            <p:cTn id="78" dur="500" fill="hold"/>
                                            <p:tgtEl>
                                              <p:spTgt spid="62"/>
                                            </p:tgtEl>
                                            <p:attrNameLst>
                                              <p:attrName>ppt_w</p:attrName>
                                            </p:attrNameLst>
                                          </p:cBhvr>
                                          <p:tavLst>
                                            <p:tav tm="0">
                                              <p:val>
                                                <p:fltVal val="0"/>
                                              </p:val>
                                            </p:tav>
                                            <p:tav tm="100000">
                                              <p:val>
                                                <p:strVal val="#ppt_w"/>
                                              </p:val>
                                            </p:tav>
                                          </p:tavLst>
                                        </p:anim>
                                        <p:anim calcmode="lin" valueType="num">
                                          <p:cBhvr>
                                            <p:cTn id="79" dur="500" fill="hold"/>
                                            <p:tgtEl>
                                              <p:spTgt spid="62"/>
                                            </p:tgtEl>
                                            <p:attrNameLst>
                                              <p:attrName>ppt_h</p:attrName>
                                            </p:attrNameLst>
                                          </p:cBhvr>
                                          <p:tavLst>
                                            <p:tav tm="0">
                                              <p:val>
                                                <p:fltVal val="0"/>
                                              </p:val>
                                            </p:tav>
                                            <p:tav tm="100000">
                                              <p:val>
                                                <p:strVal val="#ppt_h"/>
                                              </p:val>
                                            </p:tav>
                                          </p:tavLst>
                                        </p:anim>
                                        <p:anim calcmode="lin" valueType="num">
                                          <p:cBhvr>
                                            <p:cTn id="80" dur="500" fill="hold"/>
                                            <p:tgtEl>
                                              <p:spTgt spid="62"/>
                                            </p:tgtEl>
                                            <p:attrNameLst>
                                              <p:attrName>ppt_x</p:attrName>
                                            </p:attrNameLst>
                                          </p:cBhvr>
                                          <p:tavLst>
                                            <p:tav tm="0">
                                              <p:val>
                                                <p:fltVal val="0.5"/>
                                              </p:val>
                                            </p:tav>
                                            <p:tav tm="100000">
                                              <p:val>
                                                <p:strVal val="#ppt_x"/>
                                              </p:val>
                                            </p:tav>
                                          </p:tavLst>
                                        </p:anim>
                                        <p:anim calcmode="lin" valueType="num">
                                          <p:cBhvr>
                                            <p:cTn id="81" dur="500" fill="hold"/>
                                            <p:tgtEl>
                                              <p:spTgt spid="62"/>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ppt_x</p:attrName>
                                            </p:attrNameLst>
                                          </p:cBhvr>
                                          <p:tavLst>
                                            <p:tav tm="0">
                                              <p:val>
                                                <p:fltVal val="0.5"/>
                                              </p:val>
                                            </p:tav>
                                            <p:tav tm="100000">
                                              <p:val>
                                                <p:strVal val="#ppt_x"/>
                                              </p:val>
                                            </p:tav>
                                          </p:tavLst>
                                        </p:anim>
                                        <p:anim calcmode="lin" valueType="num">
                                          <p:cBhvr>
                                            <p:cTn id="87" dur="500" fill="hold"/>
                                            <p:tgtEl>
                                              <p:spTgt spid="6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 calcmode="lin" valueType="num">
                                          <p:cBhvr>
                                            <p:cTn id="92" dur="500" fill="hold"/>
                                            <p:tgtEl>
                                              <p:spTgt spid="68"/>
                                            </p:tgtEl>
                                            <p:attrNameLst>
                                              <p:attrName>ppt_x</p:attrName>
                                            </p:attrNameLst>
                                          </p:cBhvr>
                                          <p:tavLst>
                                            <p:tav tm="0">
                                              <p:val>
                                                <p:fltVal val="0.5"/>
                                              </p:val>
                                            </p:tav>
                                            <p:tav tm="100000">
                                              <p:val>
                                                <p:strVal val="#ppt_x"/>
                                              </p:val>
                                            </p:tav>
                                          </p:tavLst>
                                        </p:anim>
                                        <p:anim calcmode="lin" valueType="num">
                                          <p:cBhvr>
                                            <p:cTn id="93" dur="500" fill="hold"/>
                                            <p:tgtEl>
                                              <p:spTgt spid="68"/>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 calcmode="lin" valueType="num">
                                          <p:cBhvr>
                                            <p:cTn id="98" dur="500" fill="hold"/>
                                            <p:tgtEl>
                                              <p:spTgt spid="71"/>
                                            </p:tgtEl>
                                            <p:attrNameLst>
                                              <p:attrName>ppt_x</p:attrName>
                                            </p:attrNameLst>
                                          </p:cBhvr>
                                          <p:tavLst>
                                            <p:tav tm="0">
                                              <p:val>
                                                <p:fltVal val="0.5"/>
                                              </p:val>
                                            </p:tav>
                                            <p:tav tm="100000">
                                              <p:val>
                                                <p:strVal val="#ppt_x"/>
                                              </p:val>
                                            </p:tav>
                                          </p:tavLst>
                                        </p:anim>
                                        <p:anim calcmode="lin" valueType="num">
                                          <p:cBhvr>
                                            <p:cTn id="99" dur="500" fill="hold"/>
                                            <p:tgtEl>
                                              <p:spTgt spid="71"/>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 calcmode="lin" valueType="num">
                                          <p:cBhvr>
                                            <p:cTn id="104" dur="500" fill="hold"/>
                                            <p:tgtEl>
                                              <p:spTgt spid="74"/>
                                            </p:tgtEl>
                                            <p:attrNameLst>
                                              <p:attrName>ppt_x</p:attrName>
                                            </p:attrNameLst>
                                          </p:cBhvr>
                                          <p:tavLst>
                                            <p:tav tm="0">
                                              <p:val>
                                                <p:fltVal val="0.5"/>
                                              </p:val>
                                            </p:tav>
                                            <p:tav tm="100000">
                                              <p:val>
                                                <p:strVal val="#ppt_x"/>
                                              </p:val>
                                            </p:tav>
                                          </p:tavLst>
                                        </p:anim>
                                        <p:anim calcmode="lin" valueType="num">
                                          <p:cBhvr>
                                            <p:cTn id="105" dur="500" fill="hold"/>
                                            <p:tgtEl>
                                              <p:spTgt spid="74"/>
                                            </p:tgtEl>
                                            <p:attrNameLst>
                                              <p:attrName>ppt_y</p:attrName>
                                            </p:attrNameLst>
                                          </p:cBhvr>
                                          <p:tavLst>
                                            <p:tav tm="0">
                                              <p:val>
                                                <p:fltVal val="0.5"/>
                                              </p:val>
                                            </p:tav>
                                            <p:tav tm="100000">
                                              <p:val>
                                                <p:strVal val="#ppt_y"/>
                                              </p:val>
                                            </p:tav>
                                          </p:tavLst>
                                        </p:anim>
                                      </p:childTnLst>
                                    </p:cTn>
                                  </p:par>
                                  <p:par>
                                    <p:cTn id="106" presetID="26" presetClass="emph" presetSubtype="0" repeatCount="3000" fill="hold" nodeType="withEffect">
                                      <p:stCondLst>
                                        <p:cond delay="600"/>
                                      </p:stCondLst>
                                      <p:childTnLst>
                                        <p:animEffect transition="out" filter="fade">
                                          <p:cBhvr>
                                            <p:cTn id="107" dur="500" tmFilter="0, 0; .2, .5; .8, .5; 1, 0"/>
                                            <p:tgtEl>
                                              <p:spTgt spid="38"/>
                                            </p:tgtEl>
                                          </p:cBhvr>
                                        </p:animEffect>
                                        <p:animScale>
                                          <p:cBhvr>
                                            <p:cTn id="108" dur="250" autoRev="1" fill="hold"/>
                                            <p:tgtEl>
                                              <p:spTgt spid="38"/>
                                            </p:tgtEl>
                                          </p:cBhvr>
                                          <p:by x="105000" y="105000"/>
                                        </p:animScale>
                                      </p:childTnLst>
                                    </p:cTn>
                                  </p:par>
                                  <p:par>
                                    <p:cTn id="109" presetID="26" presetClass="emph" presetSubtype="0" repeatCount="3000" fill="hold" nodeType="withEffect">
                                      <p:stCondLst>
                                        <p:cond delay="710"/>
                                      </p:stCondLst>
                                      <p:childTnLst>
                                        <p:animEffect transition="out" filter="fade">
                                          <p:cBhvr>
                                            <p:cTn id="110" dur="500" tmFilter="0, 0; .2, .5; .8, .5; 1, 0"/>
                                            <p:tgtEl>
                                              <p:spTgt spid="59"/>
                                            </p:tgtEl>
                                          </p:cBhvr>
                                        </p:animEffect>
                                        <p:animScale>
                                          <p:cBhvr>
                                            <p:cTn id="111" dur="250" autoRev="1" fill="hold"/>
                                            <p:tgtEl>
                                              <p:spTgt spid="59"/>
                                            </p:tgtEl>
                                          </p:cBhvr>
                                          <p:by x="105000" y="105000"/>
                                        </p:animScale>
                                      </p:childTnLst>
                                    </p:cTn>
                                  </p:par>
                                  <p:par>
                                    <p:cTn id="112" presetID="26" presetClass="emph" presetSubtype="0" repeatCount="3000" fill="hold" nodeType="withEffect">
                                      <p:stCondLst>
                                        <p:cond delay="41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par>
                                    <p:cTn id="115" presetID="26" presetClass="emph" presetSubtype="0" repeatCount="3000" fill="hold" nodeType="withEffect">
                                      <p:stCondLst>
                                        <p:cond delay="810"/>
                                      </p:stCondLst>
                                      <p:childTnLst>
                                        <p:animEffect transition="out" filter="fade">
                                          <p:cBhvr>
                                            <p:cTn id="116" dur="500" tmFilter="0, 0; .2, .5; .8, .5; 1, 0"/>
                                            <p:tgtEl>
                                              <p:spTgt spid="68"/>
                                            </p:tgtEl>
                                          </p:cBhvr>
                                        </p:animEffect>
                                        <p:animScale>
                                          <p:cBhvr>
                                            <p:cTn id="117" dur="250" autoRev="1" fill="hold"/>
                                            <p:tgtEl>
                                              <p:spTgt spid="68"/>
                                            </p:tgtEl>
                                          </p:cBhvr>
                                          <p:by x="105000" y="105000"/>
                                        </p:animScale>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 presetClass="entr" presetSubtype="8" accel="35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0-#ppt_w/2"/>
                                              </p:val>
                                            </p:tav>
                                            <p:tav tm="100000">
                                              <p:val>
                                                <p:strVal val="#ppt_x"/>
                                              </p:val>
                                            </p:tav>
                                          </p:tavLst>
                                        </p:anim>
                                        <p:anim calcmode="lin" valueType="num">
                                          <p:cBhvr additive="base">
                                            <p:cTn id="11" dur="1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3" presetClass="entr" presetSubtype="52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ppt_x</p:attrName>
                                            </p:attrNameLst>
                                          </p:cBhvr>
                                          <p:tavLst>
                                            <p:tav tm="0">
                                              <p:val>
                                                <p:fltVal val="0.5"/>
                                              </p:val>
                                            </p:tav>
                                            <p:tav tm="100000">
                                              <p:val>
                                                <p:strVal val="#ppt_x"/>
                                              </p:val>
                                            </p:tav>
                                          </p:tavLst>
                                        </p:anim>
                                        <p:anim calcmode="lin" valueType="num">
                                          <p:cBhvr>
                                            <p:cTn id="33" dur="500" fill="hold"/>
                                            <p:tgtEl>
                                              <p:spTgt spid="38"/>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ppt_x</p:attrName>
                                            </p:attrNameLst>
                                          </p:cBhvr>
                                          <p:tavLst>
                                            <p:tav tm="0">
                                              <p:val>
                                                <p:fltVal val="0.5"/>
                                              </p:val>
                                            </p:tav>
                                            <p:tav tm="100000">
                                              <p:val>
                                                <p:strVal val="#ppt_x"/>
                                              </p:val>
                                            </p:tav>
                                          </p:tavLst>
                                        </p:anim>
                                        <p:anim calcmode="lin" valueType="num">
                                          <p:cBhvr>
                                            <p:cTn id="39" dur="500" fill="hold"/>
                                            <p:tgtEl>
                                              <p:spTgt spid="41"/>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ppt_x</p:attrName>
                                            </p:attrNameLst>
                                          </p:cBhvr>
                                          <p:tavLst>
                                            <p:tav tm="0">
                                              <p:val>
                                                <p:fltVal val="0.5"/>
                                              </p:val>
                                            </p:tav>
                                            <p:tav tm="100000">
                                              <p:val>
                                                <p:strVal val="#ppt_x"/>
                                              </p:val>
                                            </p:tav>
                                          </p:tavLst>
                                        </p:anim>
                                        <p:anim calcmode="lin" valueType="num">
                                          <p:cBhvr>
                                            <p:cTn id="51" dur="500" fill="hold"/>
                                            <p:tgtEl>
                                              <p:spTgt spid="47"/>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 calcmode="lin" valueType="num">
                                          <p:cBhvr>
                                            <p:cTn id="56" dur="500" fill="hold"/>
                                            <p:tgtEl>
                                              <p:spTgt spid="50"/>
                                            </p:tgtEl>
                                            <p:attrNameLst>
                                              <p:attrName>ppt_x</p:attrName>
                                            </p:attrNameLst>
                                          </p:cBhvr>
                                          <p:tavLst>
                                            <p:tav tm="0">
                                              <p:val>
                                                <p:fltVal val="0.5"/>
                                              </p:val>
                                            </p:tav>
                                            <p:tav tm="100000">
                                              <p:val>
                                                <p:strVal val="#ppt_x"/>
                                              </p:val>
                                            </p:tav>
                                          </p:tavLst>
                                        </p:anim>
                                        <p:anim calcmode="lin" valueType="num">
                                          <p:cBhvr>
                                            <p:cTn id="57" dur="500" fill="hold"/>
                                            <p:tgtEl>
                                              <p:spTgt spid="50"/>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 calcmode="lin" valueType="num">
                                          <p:cBhvr>
                                            <p:cTn id="68" dur="500" fill="hold"/>
                                            <p:tgtEl>
                                              <p:spTgt spid="56"/>
                                            </p:tgtEl>
                                            <p:attrNameLst>
                                              <p:attrName>ppt_x</p:attrName>
                                            </p:attrNameLst>
                                          </p:cBhvr>
                                          <p:tavLst>
                                            <p:tav tm="0">
                                              <p:val>
                                                <p:fltVal val="0.5"/>
                                              </p:val>
                                            </p:tav>
                                            <p:tav tm="100000">
                                              <p:val>
                                                <p:strVal val="#ppt_x"/>
                                              </p:val>
                                            </p:tav>
                                          </p:tavLst>
                                        </p:anim>
                                        <p:anim calcmode="lin" valueType="num">
                                          <p:cBhvr>
                                            <p:cTn id="69" dur="500" fill="hold"/>
                                            <p:tgtEl>
                                              <p:spTgt spid="56"/>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 calcmode="lin" valueType="num">
                                          <p:cBhvr>
                                            <p:cTn id="74" dur="500" fill="hold"/>
                                            <p:tgtEl>
                                              <p:spTgt spid="59"/>
                                            </p:tgtEl>
                                            <p:attrNameLst>
                                              <p:attrName>ppt_x</p:attrName>
                                            </p:attrNameLst>
                                          </p:cBhvr>
                                          <p:tavLst>
                                            <p:tav tm="0">
                                              <p:val>
                                                <p:fltVal val="0.5"/>
                                              </p:val>
                                            </p:tav>
                                            <p:tav tm="100000">
                                              <p:val>
                                                <p:strVal val="#ppt_x"/>
                                              </p:val>
                                            </p:tav>
                                          </p:tavLst>
                                        </p:anim>
                                        <p:anim calcmode="lin" valueType="num">
                                          <p:cBhvr>
                                            <p:cTn id="75" dur="500" fill="hold"/>
                                            <p:tgtEl>
                                              <p:spTgt spid="59"/>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62"/>
                                            </p:tgtEl>
                                            <p:attrNameLst>
                                              <p:attrName>style.visibility</p:attrName>
                                            </p:attrNameLst>
                                          </p:cBhvr>
                                          <p:to>
                                            <p:strVal val="visible"/>
                                          </p:to>
                                        </p:set>
                                        <p:anim calcmode="lin" valueType="num">
                                          <p:cBhvr>
                                            <p:cTn id="78" dur="500" fill="hold"/>
                                            <p:tgtEl>
                                              <p:spTgt spid="62"/>
                                            </p:tgtEl>
                                            <p:attrNameLst>
                                              <p:attrName>ppt_w</p:attrName>
                                            </p:attrNameLst>
                                          </p:cBhvr>
                                          <p:tavLst>
                                            <p:tav tm="0">
                                              <p:val>
                                                <p:fltVal val="0"/>
                                              </p:val>
                                            </p:tav>
                                            <p:tav tm="100000">
                                              <p:val>
                                                <p:strVal val="#ppt_w"/>
                                              </p:val>
                                            </p:tav>
                                          </p:tavLst>
                                        </p:anim>
                                        <p:anim calcmode="lin" valueType="num">
                                          <p:cBhvr>
                                            <p:cTn id="79" dur="500" fill="hold"/>
                                            <p:tgtEl>
                                              <p:spTgt spid="62"/>
                                            </p:tgtEl>
                                            <p:attrNameLst>
                                              <p:attrName>ppt_h</p:attrName>
                                            </p:attrNameLst>
                                          </p:cBhvr>
                                          <p:tavLst>
                                            <p:tav tm="0">
                                              <p:val>
                                                <p:fltVal val="0"/>
                                              </p:val>
                                            </p:tav>
                                            <p:tav tm="100000">
                                              <p:val>
                                                <p:strVal val="#ppt_h"/>
                                              </p:val>
                                            </p:tav>
                                          </p:tavLst>
                                        </p:anim>
                                        <p:anim calcmode="lin" valueType="num">
                                          <p:cBhvr>
                                            <p:cTn id="80" dur="500" fill="hold"/>
                                            <p:tgtEl>
                                              <p:spTgt spid="62"/>
                                            </p:tgtEl>
                                            <p:attrNameLst>
                                              <p:attrName>ppt_x</p:attrName>
                                            </p:attrNameLst>
                                          </p:cBhvr>
                                          <p:tavLst>
                                            <p:tav tm="0">
                                              <p:val>
                                                <p:fltVal val="0.5"/>
                                              </p:val>
                                            </p:tav>
                                            <p:tav tm="100000">
                                              <p:val>
                                                <p:strVal val="#ppt_x"/>
                                              </p:val>
                                            </p:tav>
                                          </p:tavLst>
                                        </p:anim>
                                        <p:anim calcmode="lin" valueType="num">
                                          <p:cBhvr>
                                            <p:cTn id="81" dur="500" fill="hold"/>
                                            <p:tgtEl>
                                              <p:spTgt spid="62"/>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ppt_x</p:attrName>
                                            </p:attrNameLst>
                                          </p:cBhvr>
                                          <p:tavLst>
                                            <p:tav tm="0">
                                              <p:val>
                                                <p:fltVal val="0.5"/>
                                              </p:val>
                                            </p:tav>
                                            <p:tav tm="100000">
                                              <p:val>
                                                <p:strVal val="#ppt_x"/>
                                              </p:val>
                                            </p:tav>
                                          </p:tavLst>
                                        </p:anim>
                                        <p:anim calcmode="lin" valueType="num">
                                          <p:cBhvr>
                                            <p:cTn id="87" dur="500" fill="hold"/>
                                            <p:tgtEl>
                                              <p:spTgt spid="6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 calcmode="lin" valueType="num">
                                          <p:cBhvr>
                                            <p:cTn id="92" dur="500" fill="hold"/>
                                            <p:tgtEl>
                                              <p:spTgt spid="68"/>
                                            </p:tgtEl>
                                            <p:attrNameLst>
                                              <p:attrName>ppt_x</p:attrName>
                                            </p:attrNameLst>
                                          </p:cBhvr>
                                          <p:tavLst>
                                            <p:tav tm="0">
                                              <p:val>
                                                <p:fltVal val="0.5"/>
                                              </p:val>
                                            </p:tav>
                                            <p:tav tm="100000">
                                              <p:val>
                                                <p:strVal val="#ppt_x"/>
                                              </p:val>
                                            </p:tav>
                                          </p:tavLst>
                                        </p:anim>
                                        <p:anim calcmode="lin" valueType="num">
                                          <p:cBhvr>
                                            <p:cTn id="93" dur="500" fill="hold"/>
                                            <p:tgtEl>
                                              <p:spTgt spid="68"/>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 calcmode="lin" valueType="num">
                                          <p:cBhvr>
                                            <p:cTn id="98" dur="500" fill="hold"/>
                                            <p:tgtEl>
                                              <p:spTgt spid="71"/>
                                            </p:tgtEl>
                                            <p:attrNameLst>
                                              <p:attrName>ppt_x</p:attrName>
                                            </p:attrNameLst>
                                          </p:cBhvr>
                                          <p:tavLst>
                                            <p:tav tm="0">
                                              <p:val>
                                                <p:fltVal val="0.5"/>
                                              </p:val>
                                            </p:tav>
                                            <p:tav tm="100000">
                                              <p:val>
                                                <p:strVal val="#ppt_x"/>
                                              </p:val>
                                            </p:tav>
                                          </p:tavLst>
                                        </p:anim>
                                        <p:anim calcmode="lin" valueType="num">
                                          <p:cBhvr>
                                            <p:cTn id="99" dur="500" fill="hold"/>
                                            <p:tgtEl>
                                              <p:spTgt spid="71"/>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 calcmode="lin" valueType="num">
                                          <p:cBhvr>
                                            <p:cTn id="104" dur="500" fill="hold"/>
                                            <p:tgtEl>
                                              <p:spTgt spid="74"/>
                                            </p:tgtEl>
                                            <p:attrNameLst>
                                              <p:attrName>ppt_x</p:attrName>
                                            </p:attrNameLst>
                                          </p:cBhvr>
                                          <p:tavLst>
                                            <p:tav tm="0">
                                              <p:val>
                                                <p:fltVal val="0.5"/>
                                              </p:val>
                                            </p:tav>
                                            <p:tav tm="100000">
                                              <p:val>
                                                <p:strVal val="#ppt_x"/>
                                              </p:val>
                                            </p:tav>
                                          </p:tavLst>
                                        </p:anim>
                                        <p:anim calcmode="lin" valueType="num">
                                          <p:cBhvr>
                                            <p:cTn id="105" dur="500" fill="hold"/>
                                            <p:tgtEl>
                                              <p:spTgt spid="74"/>
                                            </p:tgtEl>
                                            <p:attrNameLst>
                                              <p:attrName>ppt_y</p:attrName>
                                            </p:attrNameLst>
                                          </p:cBhvr>
                                          <p:tavLst>
                                            <p:tav tm="0">
                                              <p:val>
                                                <p:fltVal val="0.5"/>
                                              </p:val>
                                            </p:tav>
                                            <p:tav tm="100000">
                                              <p:val>
                                                <p:strVal val="#ppt_y"/>
                                              </p:val>
                                            </p:tav>
                                          </p:tavLst>
                                        </p:anim>
                                      </p:childTnLst>
                                    </p:cTn>
                                  </p:par>
                                  <p:par>
                                    <p:cTn id="106" presetID="26" presetClass="emph" presetSubtype="0" repeatCount="3000" fill="hold" nodeType="withEffect">
                                      <p:stCondLst>
                                        <p:cond delay="600"/>
                                      </p:stCondLst>
                                      <p:childTnLst>
                                        <p:animEffect transition="out" filter="fade">
                                          <p:cBhvr>
                                            <p:cTn id="107" dur="500" tmFilter="0, 0; .2, .5; .8, .5; 1, 0"/>
                                            <p:tgtEl>
                                              <p:spTgt spid="38"/>
                                            </p:tgtEl>
                                          </p:cBhvr>
                                        </p:animEffect>
                                        <p:animScale>
                                          <p:cBhvr>
                                            <p:cTn id="108" dur="250" autoRev="1" fill="hold"/>
                                            <p:tgtEl>
                                              <p:spTgt spid="38"/>
                                            </p:tgtEl>
                                          </p:cBhvr>
                                          <p:by x="105000" y="105000"/>
                                        </p:animScale>
                                      </p:childTnLst>
                                    </p:cTn>
                                  </p:par>
                                  <p:par>
                                    <p:cTn id="109" presetID="26" presetClass="emph" presetSubtype="0" repeatCount="3000" fill="hold" nodeType="withEffect">
                                      <p:stCondLst>
                                        <p:cond delay="710"/>
                                      </p:stCondLst>
                                      <p:childTnLst>
                                        <p:animEffect transition="out" filter="fade">
                                          <p:cBhvr>
                                            <p:cTn id="110" dur="500" tmFilter="0, 0; .2, .5; .8, .5; 1, 0"/>
                                            <p:tgtEl>
                                              <p:spTgt spid="59"/>
                                            </p:tgtEl>
                                          </p:cBhvr>
                                        </p:animEffect>
                                        <p:animScale>
                                          <p:cBhvr>
                                            <p:cTn id="111" dur="250" autoRev="1" fill="hold"/>
                                            <p:tgtEl>
                                              <p:spTgt spid="59"/>
                                            </p:tgtEl>
                                          </p:cBhvr>
                                          <p:by x="105000" y="105000"/>
                                        </p:animScale>
                                      </p:childTnLst>
                                    </p:cTn>
                                  </p:par>
                                  <p:par>
                                    <p:cTn id="112" presetID="26" presetClass="emph" presetSubtype="0" repeatCount="3000" fill="hold" nodeType="withEffect">
                                      <p:stCondLst>
                                        <p:cond delay="41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par>
                                    <p:cTn id="115" presetID="26" presetClass="emph" presetSubtype="0" repeatCount="3000" fill="hold" nodeType="withEffect">
                                      <p:stCondLst>
                                        <p:cond delay="810"/>
                                      </p:stCondLst>
                                      <p:childTnLst>
                                        <p:animEffect transition="out" filter="fade">
                                          <p:cBhvr>
                                            <p:cTn id="116" dur="500" tmFilter="0, 0; .2, .5; .8, .5; 1, 0"/>
                                            <p:tgtEl>
                                              <p:spTgt spid="68"/>
                                            </p:tgtEl>
                                          </p:cBhvr>
                                        </p:animEffect>
                                        <p:animScale>
                                          <p:cBhvr>
                                            <p:cTn id="117" dur="250" autoRev="1" fill="hold"/>
                                            <p:tgtEl>
                                              <p:spTgt spid="68"/>
                                            </p:tgtEl>
                                          </p:cBhvr>
                                          <p:by x="105000" y="105000"/>
                                        </p:animScale>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7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579604" cy="377030"/>
          </a:xfrm>
        </p:spPr>
        <p:txBody>
          <a:bodyPr/>
          <a:lstStyle/>
          <a:p>
            <a:pPr algn="l"/>
            <a:r>
              <a:rPr lang="en-US" altLang="zh-CN" b="1" dirty="0"/>
              <a:t>1</a:t>
            </a:r>
            <a:r>
              <a:rPr lang="zh-CN" altLang="en-US" b="1" dirty="0"/>
              <a:t>、注册帐号</a:t>
            </a:r>
          </a:p>
        </p:txBody>
      </p:sp>
      <p:sp>
        <p:nvSpPr>
          <p:cNvPr id="10" name="矩形 9"/>
          <p:cNvSpPr/>
          <p:nvPr/>
        </p:nvSpPr>
        <p:spPr>
          <a:xfrm>
            <a:off x="1184649" y="799900"/>
            <a:ext cx="7488832" cy="400110"/>
          </a:xfrm>
          <a:prstGeom prst="rect">
            <a:avLst/>
          </a:prstGeom>
        </p:spPr>
        <p:txBody>
          <a:bodyPr wrap="square">
            <a:spAutoFit/>
          </a:bodyPr>
          <a:lstStyle/>
          <a:p>
            <a:r>
              <a:rPr lang="zh-CN" altLang="en-US" sz="2000" b="1" dirty="0">
                <a:solidFill>
                  <a:schemeClr val="accent1"/>
                </a:solidFill>
              </a:rPr>
              <a:t>第一步：打 </a:t>
            </a:r>
            <a:r>
              <a:rPr lang="en-US" altLang="zh-CN" sz="2000" b="1" dirty="0">
                <a:solidFill>
                  <a:schemeClr val="accent1"/>
                </a:solidFill>
              </a:rPr>
              <a:t>http://cxq.sstrc.gov.cn</a:t>
            </a:r>
            <a:r>
              <a:rPr lang="zh-CN" altLang="en-US" sz="2000" b="1" dirty="0">
                <a:solidFill>
                  <a:schemeClr val="accent1"/>
                </a:solidFill>
              </a:rPr>
              <a:t>，点击“注册”按钮</a:t>
            </a:r>
            <a:endParaRPr lang="en-US" altLang="zh-CN" sz="2000" b="1" dirty="0">
              <a:solidFill>
                <a:schemeClr val="accent1"/>
              </a:solidFill>
            </a:endParaRPr>
          </a:p>
        </p:txBody>
      </p:sp>
      <p:pic>
        <p:nvPicPr>
          <p:cNvPr id="2" name="图片 1">
            <a:extLst>
              <a:ext uri="{FF2B5EF4-FFF2-40B4-BE49-F238E27FC236}">
                <a16:creationId xmlns:a16="http://schemas.microsoft.com/office/drawing/2014/main" id="{FB49BF51-6BF0-4E66-A7DF-D465CF7D2562}"/>
              </a:ext>
            </a:extLst>
          </p:cNvPr>
          <p:cNvPicPr>
            <a:picLocks noChangeAspect="1"/>
          </p:cNvPicPr>
          <p:nvPr/>
        </p:nvPicPr>
        <p:blipFill>
          <a:blip r:embed="rId3"/>
          <a:stretch>
            <a:fillRect/>
          </a:stretch>
        </p:blipFill>
        <p:spPr>
          <a:xfrm>
            <a:off x="539552" y="1200010"/>
            <a:ext cx="5616624" cy="3584588"/>
          </a:xfrm>
          <a:prstGeom prst="rect">
            <a:avLst/>
          </a:prstGeom>
        </p:spPr>
      </p:pic>
      <p:pic>
        <p:nvPicPr>
          <p:cNvPr id="3" name="图片 2">
            <a:extLst>
              <a:ext uri="{FF2B5EF4-FFF2-40B4-BE49-F238E27FC236}">
                <a16:creationId xmlns:a16="http://schemas.microsoft.com/office/drawing/2014/main" id="{80EFABAA-AF47-404D-9B53-0E68B9F86E23}"/>
              </a:ext>
            </a:extLst>
          </p:cNvPr>
          <p:cNvPicPr>
            <a:picLocks noChangeAspect="1"/>
          </p:cNvPicPr>
          <p:nvPr/>
        </p:nvPicPr>
        <p:blipFill>
          <a:blip r:embed="rId4"/>
          <a:stretch>
            <a:fillRect/>
          </a:stretch>
        </p:blipFill>
        <p:spPr>
          <a:xfrm>
            <a:off x="3563888" y="1851670"/>
            <a:ext cx="4824536" cy="3024336"/>
          </a:xfrm>
          <a:prstGeom prst="rect">
            <a:avLst/>
          </a:prstGeom>
        </p:spPr>
      </p:pic>
      <p:sp>
        <p:nvSpPr>
          <p:cNvPr id="8" name="左箭头 7"/>
          <p:cNvSpPr/>
          <p:nvPr/>
        </p:nvSpPr>
        <p:spPr>
          <a:xfrm>
            <a:off x="7524328" y="2067694"/>
            <a:ext cx="216024" cy="17530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E442337A-3F2D-43EA-9D88-377FBDA1AB90}"/>
              </a:ext>
            </a:extLst>
          </p:cNvPr>
          <p:cNvPicPr>
            <a:picLocks noChangeAspect="1"/>
          </p:cNvPicPr>
          <p:nvPr/>
        </p:nvPicPr>
        <p:blipFill>
          <a:blip r:embed="rId5"/>
          <a:stretch>
            <a:fillRect/>
          </a:stretch>
        </p:blipFill>
        <p:spPr>
          <a:xfrm flipV="1">
            <a:off x="3491880" y="4371950"/>
            <a:ext cx="243861" cy="331456"/>
          </a:xfrm>
          <a:prstGeom prst="rect">
            <a:avLst/>
          </a:prstGeom>
        </p:spPr>
      </p:pic>
    </p:spTree>
    <p:extLst>
      <p:ext uri="{BB962C8B-B14F-4D97-AF65-F5344CB8AC3E}">
        <p14:creationId xmlns:p14="http://schemas.microsoft.com/office/powerpoint/2010/main" val="1014701089"/>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579604" cy="377030"/>
          </a:xfrm>
        </p:spPr>
        <p:txBody>
          <a:bodyPr/>
          <a:lstStyle/>
          <a:p>
            <a:pPr algn="l"/>
            <a:r>
              <a:rPr lang="en-US" altLang="zh-CN" b="1" dirty="0"/>
              <a:t>1</a:t>
            </a:r>
            <a:r>
              <a:rPr lang="zh-CN" altLang="en-US" b="1" dirty="0"/>
              <a:t>、注册帐号</a:t>
            </a:r>
          </a:p>
        </p:txBody>
      </p:sp>
      <p:sp>
        <p:nvSpPr>
          <p:cNvPr id="14" name="矩形 13"/>
          <p:cNvSpPr/>
          <p:nvPr/>
        </p:nvSpPr>
        <p:spPr>
          <a:xfrm>
            <a:off x="1184649" y="799900"/>
            <a:ext cx="7488832" cy="400110"/>
          </a:xfrm>
          <a:prstGeom prst="rect">
            <a:avLst/>
          </a:prstGeom>
        </p:spPr>
        <p:txBody>
          <a:bodyPr wrap="square">
            <a:spAutoFit/>
          </a:bodyPr>
          <a:lstStyle/>
          <a:p>
            <a:r>
              <a:rPr lang="zh-CN" altLang="en-US" sz="2000" b="1" dirty="0">
                <a:solidFill>
                  <a:schemeClr val="accent1"/>
                </a:solidFill>
              </a:rPr>
              <a:t>第二步：填写注册信息</a:t>
            </a:r>
            <a:endParaRPr lang="en-US" altLang="zh-CN" sz="2000" b="1" dirty="0">
              <a:solidFill>
                <a:schemeClr val="accent1"/>
              </a:solidFill>
            </a:endParaRPr>
          </a:p>
        </p:txBody>
      </p:sp>
      <p:pic>
        <p:nvPicPr>
          <p:cNvPr id="3" name="图片 2">
            <a:extLst>
              <a:ext uri="{FF2B5EF4-FFF2-40B4-BE49-F238E27FC236}">
                <a16:creationId xmlns:a16="http://schemas.microsoft.com/office/drawing/2014/main" id="{FA22B287-7F7E-4181-8A9F-199394B6593C}"/>
              </a:ext>
            </a:extLst>
          </p:cNvPr>
          <p:cNvPicPr>
            <a:picLocks noChangeAspect="1"/>
          </p:cNvPicPr>
          <p:nvPr/>
        </p:nvPicPr>
        <p:blipFill>
          <a:blip r:embed="rId3"/>
          <a:stretch>
            <a:fillRect/>
          </a:stretch>
        </p:blipFill>
        <p:spPr>
          <a:xfrm>
            <a:off x="827584" y="1200010"/>
            <a:ext cx="7416822" cy="3746553"/>
          </a:xfrm>
          <a:prstGeom prst="rect">
            <a:avLst/>
          </a:prstGeom>
        </p:spPr>
      </p:pic>
      <p:sp>
        <p:nvSpPr>
          <p:cNvPr id="12" name="左箭头 11"/>
          <p:cNvSpPr/>
          <p:nvPr/>
        </p:nvSpPr>
        <p:spPr>
          <a:xfrm flipH="1">
            <a:off x="3419872" y="3927028"/>
            <a:ext cx="432048"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角矩形标注 12"/>
          <p:cNvSpPr/>
          <p:nvPr/>
        </p:nvSpPr>
        <p:spPr>
          <a:xfrm>
            <a:off x="6012160" y="1488764"/>
            <a:ext cx="1728191" cy="1233635"/>
          </a:xfrm>
          <a:prstGeom prst="wedgeRoundRectCallout">
            <a:avLst>
              <a:gd name="adj1" fmla="val -100199"/>
              <a:gd name="adj2" fmla="val 14628"/>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dirty="0">
                <a:solidFill>
                  <a:schemeClr val="bg1"/>
                </a:solidFill>
              </a:rPr>
              <a:t>尽量用单位名称关键字拼音，或其他容易记住的名字</a:t>
            </a:r>
          </a:p>
        </p:txBody>
      </p:sp>
    </p:spTree>
    <p:extLst>
      <p:ext uri="{BB962C8B-B14F-4D97-AF65-F5344CB8AC3E}">
        <p14:creationId xmlns:p14="http://schemas.microsoft.com/office/powerpoint/2010/main" val="1875874369"/>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579604" cy="377030"/>
          </a:xfrm>
        </p:spPr>
        <p:txBody>
          <a:bodyPr/>
          <a:lstStyle/>
          <a:p>
            <a:pPr algn="l"/>
            <a:r>
              <a:rPr lang="en-US" altLang="zh-CN" b="1" dirty="0"/>
              <a:t>1</a:t>
            </a:r>
            <a:r>
              <a:rPr lang="zh-CN" altLang="en-US" b="1" dirty="0"/>
              <a:t>、注册帐号</a:t>
            </a:r>
          </a:p>
        </p:txBody>
      </p:sp>
      <p:sp>
        <p:nvSpPr>
          <p:cNvPr id="14" name="矩形 13"/>
          <p:cNvSpPr/>
          <p:nvPr/>
        </p:nvSpPr>
        <p:spPr>
          <a:xfrm>
            <a:off x="1184649" y="799900"/>
            <a:ext cx="7488832" cy="400110"/>
          </a:xfrm>
          <a:prstGeom prst="rect">
            <a:avLst/>
          </a:prstGeom>
        </p:spPr>
        <p:txBody>
          <a:bodyPr wrap="square">
            <a:spAutoFit/>
          </a:bodyPr>
          <a:lstStyle/>
          <a:p>
            <a:r>
              <a:rPr lang="zh-CN" altLang="en-US" sz="2000" b="1" dirty="0">
                <a:solidFill>
                  <a:schemeClr val="accent1"/>
                </a:solidFill>
              </a:rPr>
              <a:t>第三步：登录帐号</a:t>
            </a:r>
            <a:endParaRPr lang="en-US" altLang="zh-CN" sz="2000" b="1" dirty="0">
              <a:solidFill>
                <a:schemeClr val="accent1"/>
              </a:solidFill>
            </a:endParaRPr>
          </a:p>
        </p:txBody>
      </p:sp>
      <p:pic>
        <p:nvPicPr>
          <p:cNvPr id="8" name="图片 7"/>
          <p:cNvPicPr/>
          <p:nvPr/>
        </p:nvPicPr>
        <p:blipFill>
          <a:blip r:embed="rId3"/>
          <a:srcRect/>
          <a:stretch>
            <a:fillRect/>
          </a:stretch>
        </p:blipFill>
        <p:spPr bwMode="auto">
          <a:xfrm>
            <a:off x="323528" y="1354977"/>
            <a:ext cx="5274310" cy="2368550"/>
          </a:xfrm>
          <a:prstGeom prst="rect">
            <a:avLst/>
          </a:prstGeom>
          <a:ln>
            <a:noFill/>
          </a:ln>
          <a:effectLst>
            <a:outerShdw blurRad="190500" algn="tl" rotWithShape="0">
              <a:srgbClr val="000000">
                <a:alpha val="70000"/>
              </a:srgbClr>
            </a:outerShdw>
          </a:effectLst>
        </p:spPr>
      </p:pic>
      <p:pic>
        <p:nvPicPr>
          <p:cNvPr id="10" name="图片 9"/>
          <p:cNvPicPr/>
          <p:nvPr/>
        </p:nvPicPr>
        <p:blipFill>
          <a:blip r:embed="rId4"/>
          <a:srcRect/>
          <a:stretch>
            <a:fillRect/>
          </a:stretch>
        </p:blipFill>
        <p:spPr bwMode="auto">
          <a:xfrm>
            <a:off x="3399171" y="2521853"/>
            <a:ext cx="5274310" cy="22980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224699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6" name="椭圆 5"/>
          <p:cNvSpPr/>
          <p:nvPr/>
        </p:nvSpPr>
        <p:spPr>
          <a:xfrm>
            <a:off x="4834454" y="124062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538120" y="13589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344435" y="1237777"/>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16501" y="1108306"/>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17724" y="1082954"/>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352550"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8222" y="1184422"/>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489058" y="124049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054540" y="1057221"/>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972835" y="129355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20093"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035416" y="114767"/>
            <a:ext cx="1231514" cy="58477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目 录</a:t>
            </a:r>
          </a:p>
        </p:txBody>
      </p:sp>
      <p:sp>
        <p:nvSpPr>
          <p:cNvPr id="22"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000" b="0" kern="0" dirty="0">
                <a:solidFill>
                  <a:schemeClr val="accent1"/>
                </a:solidFill>
                <a:latin typeface="Arial" panose="020B0604020202020204"/>
                <a:ea typeface="微软雅黑" panose="020B0503020204020204" pitchFamily="34" charset="-122"/>
              </a:rPr>
              <a:t>CATALOG</a:t>
            </a:r>
            <a:endParaRPr kumimoji="0" lang="zh-CN" altLang="en-US" sz="1000" b="0" i="0" u="none" strike="noStrike" kern="0" cap="none" spc="0" normalizeH="0" baseline="0" noProof="0" dirty="0">
              <a:ln>
                <a:noFill/>
              </a:ln>
              <a:solidFill>
                <a:schemeClr val="accent1"/>
              </a:solidFill>
              <a:effectLst/>
              <a:uLnTx/>
              <a:uFillTx/>
              <a:latin typeface="Arial" panose="020B0604020202020204"/>
              <a:ea typeface="微软雅黑" panose="020B0503020204020204" pitchFamily="34" charset="-122"/>
            </a:endParaRPr>
          </a:p>
        </p:txBody>
      </p:sp>
      <p:sp>
        <p:nvSpPr>
          <p:cNvPr id="126" name="TextBox 125"/>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
        <p:nvSpPr>
          <p:cNvPr id="74" name="TextBox 6"/>
          <p:cNvSpPr txBox="1">
            <a:spLocks noChangeArrowheads="1"/>
          </p:cNvSpPr>
          <p:nvPr/>
        </p:nvSpPr>
        <p:spPr bwMode="auto">
          <a:xfrm>
            <a:off x="634960" y="2315151"/>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anose="020B0503020204020204" pitchFamily="34" charset="-122"/>
                <a:ea typeface="微软雅黑" panose="020B0503020204020204" pitchFamily="34" charset="-122"/>
              </a:rPr>
              <a:t>概念术语</a:t>
            </a:r>
          </a:p>
        </p:txBody>
      </p:sp>
      <p:sp>
        <p:nvSpPr>
          <p:cNvPr id="75" name="TextBox 6"/>
          <p:cNvSpPr txBox="1">
            <a:spLocks noChangeArrowheads="1"/>
          </p:cNvSpPr>
          <p:nvPr/>
        </p:nvSpPr>
        <p:spPr bwMode="auto">
          <a:xfrm>
            <a:off x="2173107" y="3108877"/>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anose="020B0503020204020204" pitchFamily="34" charset="-122"/>
                <a:ea typeface="微软雅黑" panose="020B0503020204020204" pitchFamily="34" charset="-122"/>
              </a:rPr>
              <a:t>主要流程</a:t>
            </a:r>
          </a:p>
        </p:txBody>
      </p:sp>
      <p:sp>
        <p:nvSpPr>
          <p:cNvPr id="76" name="TextBox 6"/>
          <p:cNvSpPr txBox="1">
            <a:spLocks noChangeArrowheads="1"/>
          </p:cNvSpPr>
          <p:nvPr/>
        </p:nvSpPr>
        <p:spPr bwMode="auto">
          <a:xfrm>
            <a:off x="3728909" y="2347191"/>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anose="020B0503020204020204" pitchFamily="34" charset="-122"/>
                <a:ea typeface="微软雅黑" panose="020B0503020204020204" pitchFamily="34" charset="-122"/>
              </a:rPr>
              <a:t>操作讲解</a:t>
            </a:r>
          </a:p>
        </p:txBody>
      </p:sp>
      <p:sp>
        <p:nvSpPr>
          <p:cNvPr id="127" name="TextBox 126"/>
          <p:cNvSpPr txBox="1">
            <a:spLocks noChangeArrowheads="1"/>
          </p:cNvSpPr>
          <p:nvPr/>
        </p:nvSpPr>
        <p:spPr bwMode="auto">
          <a:xfrm>
            <a:off x="5481799" y="3108877"/>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b="1" dirty="0">
                <a:latin typeface="微软雅黑" panose="020B0503020204020204" pitchFamily="34" charset="-122"/>
                <a:ea typeface="微软雅黑" panose="020B0503020204020204" pitchFamily="34" charset="-122"/>
              </a:rPr>
              <a:t>补助细则（暂行）</a:t>
            </a:r>
            <a:endParaRPr lang="zh-CN" sz="2000" b="1"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1105975" y="2883447"/>
            <a:ext cx="1079787" cy="936000"/>
            <a:chOff x="886276" y="2738112"/>
            <a:chExt cx="1079787" cy="936000"/>
          </a:xfrm>
        </p:grpSpPr>
        <p:grpSp>
          <p:nvGrpSpPr>
            <p:cNvPr id="71" name="组合 70"/>
            <p:cNvGrpSpPr/>
            <p:nvPr/>
          </p:nvGrpSpPr>
          <p:grpSpPr>
            <a:xfrm>
              <a:off x="886276" y="2738112"/>
              <a:ext cx="1079787" cy="936000"/>
              <a:chOff x="1511944" y="2420246"/>
              <a:chExt cx="2627152" cy="2294453"/>
            </a:xfrm>
            <a:effectLst>
              <a:outerShdw blurRad="203200" dist="38100" dir="3780000" sx="103000" sy="103000" algn="t" rotWithShape="0">
                <a:prstClr val="black">
                  <a:alpha val="25000"/>
                </a:prstClr>
              </a:outerShdw>
            </a:effectLst>
          </p:grpSpPr>
          <p:sp>
            <p:nvSpPr>
              <p:cNvPr id="7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72" name="六边形 71"/>
            <p:cNvSpPr/>
            <p:nvPr/>
          </p:nvSpPr>
          <p:spPr>
            <a:xfrm>
              <a:off x="1024972" y="2850856"/>
              <a:ext cx="810724" cy="72900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一</a:t>
              </a:r>
            </a:p>
          </p:txBody>
        </p:sp>
      </p:grpSp>
      <p:grpSp>
        <p:nvGrpSpPr>
          <p:cNvPr id="79" name="组合 78"/>
          <p:cNvGrpSpPr/>
          <p:nvPr/>
        </p:nvGrpSpPr>
        <p:grpSpPr>
          <a:xfrm>
            <a:off x="2605480" y="1964321"/>
            <a:ext cx="1079787" cy="936000"/>
            <a:chOff x="2385781" y="1818986"/>
            <a:chExt cx="1079787" cy="936000"/>
          </a:xfrm>
        </p:grpSpPr>
        <p:grpSp>
          <p:nvGrpSpPr>
            <p:cNvPr id="80" name="组合 79"/>
            <p:cNvGrpSpPr/>
            <p:nvPr/>
          </p:nvGrpSpPr>
          <p:grpSpPr>
            <a:xfrm>
              <a:off x="2385781" y="1818986"/>
              <a:ext cx="1079787" cy="936000"/>
              <a:chOff x="1511944" y="2420246"/>
              <a:chExt cx="2627152" cy="2294453"/>
            </a:xfrm>
            <a:effectLst>
              <a:outerShdw blurRad="203200" dist="38100" dir="3780000" sx="103000" sy="103000" algn="t" rotWithShape="0">
                <a:prstClr val="black">
                  <a:alpha val="25000"/>
                </a:prstClr>
              </a:outerShdw>
            </a:effectLst>
          </p:grpSpPr>
          <p:sp>
            <p:nvSpPr>
              <p:cNvPr id="8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8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81" name="六边形 80"/>
            <p:cNvSpPr/>
            <p:nvPr/>
          </p:nvSpPr>
          <p:spPr>
            <a:xfrm>
              <a:off x="2520512" y="1974324"/>
              <a:ext cx="827352" cy="66943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二</a:t>
              </a:r>
            </a:p>
          </p:txBody>
        </p:sp>
      </p:grpSp>
      <p:grpSp>
        <p:nvGrpSpPr>
          <p:cNvPr id="84" name="组合 83"/>
          <p:cNvGrpSpPr/>
          <p:nvPr/>
        </p:nvGrpSpPr>
        <p:grpSpPr>
          <a:xfrm>
            <a:off x="4143627" y="2915362"/>
            <a:ext cx="1079787" cy="936000"/>
            <a:chOff x="3923928" y="2770027"/>
            <a:chExt cx="1079787" cy="936000"/>
          </a:xfrm>
        </p:grpSpPr>
        <p:grpSp>
          <p:nvGrpSpPr>
            <p:cNvPr id="85" name="组合 84"/>
            <p:cNvGrpSpPr/>
            <p:nvPr/>
          </p:nvGrpSpPr>
          <p:grpSpPr>
            <a:xfrm>
              <a:off x="3923928" y="2770027"/>
              <a:ext cx="1079787" cy="936000"/>
              <a:chOff x="1511944" y="2420246"/>
              <a:chExt cx="2627152" cy="2294453"/>
            </a:xfrm>
            <a:effectLst>
              <a:outerShdw blurRad="203200" dist="38100" dir="3780000" sx="103000" sy="103000" algn="t" rotWithShape="0">
                <a:prstClr val="black">
                  <a:alpha val="25000"/>
                </a:prstClr>
              </a:outerShdw>
            </a:effectLst>
          </p:grpSpPr>
          <p:sp>
            <p:nvSpPr>
              <p:cNvPr id="8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8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86" name="六边形 85"/>
            <p:cNvSpPr/>
            <p:nvPr/>
          </p:nvSpPr>
          <p:spPr>
            <a:xfrm>
              <a:off x="4067944" y="2859782"/>
              <a:ext cx="796185" cy="71181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三</a:t>
              </a:r>
            </a:p>
          </p:txBody>
        </p:sp>
      </p:grpSp>
      <p:grpSp>
        <p:nvGrpSpPr>
          <p:cNvPr id="89" name="组合 88"/>
          <p:cNvGrpSpPr/>
          <p:nvPr/>
        </p:nvGrpSpPr>
        <p:grpSpPr>
          <a:xfrm>
            <a:off x="5645044" y="1980326"/>
            <a:ext cx="1079787" cy="936000"/>
            <a:chOff x="5555333" y="1834027"/>
            <a:chExt cx="1079787" cy="936000"/>
          </a:xfrm>
        </p:grpSpPr>
        <p:grpSp>
          <p:nvGrpSpPr>
            <p:cNvPr id="90" name="组合 89"/>
            <p:cNvGrpSpPr/>
            <p:nvPr/>
          </p:nvGrpSpPr>
          <p:grpSpPr>
            <a:xfrm>
              <a:off x="5555333" y="1834027"/>
              <a:ext cx="1079787" cy="936000"/>
              <a:chOff x="1511944" y="2420246"/>
              <a:chExt cx="2627152" cy="2294453"/>
            </a:xfrm>
            <a:effectLst>
              <a:outerShdw blurRad="203200" dist="38100" dir="3780000" sx="103000" sy="103000" algn="t" rotWithShape="0">
                <a:prstClr val="black">
                  <a:alpha val="25000"/>
                </a:prstClr>
              </a:outerShdw>
            </a:effectLst>
          </p:grpSpPr>
          <p:sp>
            <p:nvSpPr>
              <p:cNvPr id="9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9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91" name="六边形 90"/>
            <p:cNvSpPr/>
            <p:nvPr/>
          </p:nvSpPr>
          <p:spPr>
            <a:xfrm>
              <a:off x="5705492" y="1965954"/>
              <a:ext cx="810724" cy="67780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四</a:t>
              </a:r>
            </a:p>
          </p:txBody>
        </p:sp>
      </p:grpSp>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5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fade">
                                          <p:cBhvr>
                                            <p:cTn id="77" dur="500"/>
                                            <p:tgtEl>
                                              <p:spTgt spid="126"/>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1000"/>
                                            <p:tgtEl>
                                              <p:spTgt spid="74"/>
                                            </p:tgtEl>
                                          </p:cBhvr>
                                        </p:animEffect>
                                        <p:anim calcmode="lin" valueType="num">
                                          <p:cBhvr>
                                            <p:cTn id="81" dur="1000" fill="hold"/>
                                            <p:tgtEl>
                                              <p:spTgt spid="74"/>
                                            </p:tgtEl>
                                            <p:attrNameLst>
                                              <p:attrName>ppt_x</p:attrName>
                                            </p:attrNameLst>
                                          </p:cBhvr>
                                          <p:tavLst>
                                            <p:tav tm="0">
                                              <p:val>
                                                <p:strVal val="#ppt_x"/>
                                              </p:val>
                                            </p:tav>
                                            <p:tav tm="100000">
                                              <p:val>
                                                <p:strVal val="#ppt_x"/>
                                              </p:val>
                                            </p:tav>
                                          </p:tavLst>
                                        </p:anim>
                                        <p:anim calcmode="lin" valueType="num">
                                          <p:cBhvr>
                                            <p:cTn id="82" dur="1000" fill="hold"/>
                                            <p:tgtEl>
                                              <p:spTgt spid="7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80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1000"/>
                                            <p:tgtEl>
                                              <p:spTgt spid="75"/>
                                            </p:tgtEl>
                                          </p:cBhvr>
                                        </p:animEffect>
                                        <p:anim calcmode="lin" valueType="num">
                                          <p:cBhvr>
                                            <p:cTn id="86" dur="1000" fill="hold"/>
                                            <p:tgtEl>
                                              <p:spTgt spid="75"/>
                                            </p:tgtEl>
                                            <p:attrNameLst>
                                              <p:attrName>ppt_x</p:attrName>
                                            </p:attrNameLst>
                                          </p:cBhvr>
                                          <p:tavLst>
                                            <p:tav tm="0">
                                              <p:val>
                                                <p:strVal val="#ppt_x"/>
                                              </p:val>
                                            </p:tav>
                                            <p:tav tm="100000">
                                              <p:val>
                                                <p:strVal val="#ppt_x"/>
                                              </p:val>
                                            </p:tav>
                                          </p:tavLst>
                                        </p:anim>
                                        <p:anim calcmode="lin" valueType="num">
                                          <p:cBhvr>
                                            <p:cTn id="87" dur="1000" fill="hold"/>
                                            <p:tgtEl>
                                              <p:spTgt spid="7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40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1900"/>
                                      </p:stCondLst>
                                      <p:childTnLst>
                                        <p:set>
                                          <p:cBhvr>
                                            <p:cTn id="94" dur="1" fill="hold">
                                              <p:stCondLst>
                                                <p:cond delay="0"/>
                                              </p:stCondLst>
                                            </p:cTn>
                                            <p:tgtEl>
                                              <p:spTgt spid="127"/>
                                            </p:tgtEl>
                                            <p:attrNameLst>
                                              <p:attrName>style.visibility</p:attrName>
                                            </p:attrNameLst>
                                          </p:cBhvr>
                                          <p:to>
                                            <p:strVal val="visible"/>
                                          </p:to>
                                        </p:set>
                                        <p:animEffect transition="in" filter="fade">
                                          <p:cBhvr>
                                            <p:cTn id="95" dur="1000"/>
                                            <p:tgtEl>
                                              <p:spTgt spid="127"/>
                                            </p:tgtEl>
                                          </p:cBhvr>
                                        </p:animEffect>
                                        <p:anim calcmode="lin" valueType="num">
                                          <p:cBhvr>
                                            <p:cTn id="96" dur="1000" fill="hold"/>
                                            <p:tgtEl>
                                              <p:spTgt spid="127"/>
                                            </p:tgtEl>
                                            <p:attrNameLst>
                                              <p:attrName>ppt_x</p:attrName>
                                            </p:attrNameLst>
                                          </p:cBhvr>
                                          <p:tavLst>
                                            <p:tav tm="0">
                                              <p:val>
                                                <p:strVal val="#ppt_x"/>
                                              </p:val>
                                            </p:tav>
                                            <p:tav tm="100000">
                                              <p:val>
                                                <p:strVal val="#ppt_x"/>
                                              </p:val>
                                            </p:tav>
                                          </p:tavLst>
                                        </p:anim>
                                        <p:anim calcmode="lin" valueType="num">
                                          <p:cBhvr>
                                            <p:cTn id="97" dur="1000" fill="hold"/>
                                            <p:tgtEl>
                                              <p:spTgt spid="127"/>
                                            </p:tgtEl>
                                            <p:attrNameLst>
                                              <p:attrName>ppt_y</p:attrName>
                                            </p:attrNameLst>
                                          </p:cBhvr>
                                          <p:tavLst>
                                            <p:tav tm="0">
                                              <p:val>
                                                <p:strVal val="#ppt_y-.1"/>
                                              </p:val>
                                            </p:tav>
                                            <p:tav tm="100000">
                                              <p:val>
                                                <p:strVal val="#ppt_y"/>
                                              </p:val>
                                            </p:tav>
                                          </p:tavLst>
                                        </p:anim>
                                      </p:childTnLst>
                                    </p:cTn>
                                  </p:par>
                                  <p:par>
                                    <p:cTn id="98" presetID="53" presetClass="entr" presetSubtype="16" fill="hold" nodeType="withEffect">
                                      <p:stCondLst>
                                        <p:cond delay="500"/>
                                      </p:stCondLst>
                                      <p:childTnLst>
                                        <p:set>
                                          <p:cBhvr>
                                            <p:cTn id="99" dur="1" fill="hold">
                                              <p:stCondLst>
                                                <p:cond delay="0"/>
                                              </p:stCondLst>
                                            </p:cTn>
                                            <p:tgtEl>
                                              <p:spTgt spid="70"/>
                                            </p:tgtEl>
                                            <p:attrNameLst>
                                              <p:attrName>style.visibility</p:attrName>
                                            </p:attrNameLst>
                                          </p:cBhvr>
                                          <p:to>
                                            <p:strVal val="visible"/>
                                          </p:to>
                                        </p:set>
                                        <p:anim calcmode="lin" valueType="num">
                                          <p:cBhvr>
                                            <p:cTn id="100" dur="500" fill="hold"/>
                                            <p:tgtEl>
                                              <p:spTgt spid="70"/>
                                            </p:tgtEl>
                                            <p:attrNameLst>
                                              <p:attrName>ppt_w</p:attrName>
                                            </p:attrNameLst>
                                          </p:cBhvr>
                                          <p:tavLst>
                                            <p:tav tm="0">
                                              <p:val>
                                                <p:fltVal val="0"/>
                                              </p:val>
                                            </p:tav>
                                            <p:tav tm="100000">
                                              <p:val>
                                                <p:strVal val="#ppt_w"/>
                                              </p:val>
                                            </p:tav>
                                          </p:tavLst>
                                        </p:anim>
                                        <p:anim calcmode="lin" valueType="num">
                                          <p:cBhvr>
                                            <p:cTn id="101" dur="500" fill="hold"/>
                                            <p:tgtEl>
                                              <p:spTgt spid="70"/>
                                            </p:tgtEl>
                                            <p:attrNameLst>
                                              <p:attrName>ppt_h</p:attrName>
                                            </p:attrNameLst>
                                          </p:cBhvr>
                                          <p:tavLst>
                                            <p:tav tm="0">
                                              <p:val>
                                                <p:fltVal val="0"/>
                                              </p:val>
                                            </p:tav>
                                            <p:tav tm="100000">
                                              <p:val>
                                                <p:strVal val="#ppt_h"/>
                                              </p:val>
                                            </p:tav>
                                          </p:tavLst>
                                        </p:anim>
                                        <p:animEffect transition="in" filter="fade">
                                          <p:cBhvr>
                                            <p:cTn id="102" dur="500"/>
                                            <p:tgtEl>
                                              <p:spTgt spid="70"/>
                                            </p:tgtEl>
                                          </p:cBhvr>
                                        </p:animEffect>
                                      </p:childTnLst>
                                    </p:cTn>
                                  </p:par>
                                  <p:par>
                                    <p:cTn id="103" presetID="53" presetClass="entr" presetSubtype="16" fill="hold" nodeType="withEffect">
                                      <p:stCondLst>
                                        <p:cond delay="50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500" fill="hold"/>
                                            <p:tgtEl>
                                              <p:spTgt spid="79"/>
                                            </p:tgtEl>
                                            <p:attrNameLst>
                                              <p:attrName>ppt_w</p:attrName>
                                            </p:attrNameLst>
                                          </p:cBhvr>
                                          <p:tavLst>
                                            <p:tav tm="0">
                                              <p:val>
                                                <p:fltVal val="0"/>
                                              </p:val>
                                            </p:tav>
                                            <p:tav tm="100000">
                                              <p:val>
                                                <p:strVal val="#ppt_w"/>
                                              </p:val>
                                            </p:tav>
                                          </p:tavLst>
                                        </p:anim>
                                        <p:anim calcmode="lin" valueType="num">
                                          <p:cBhvr>
                                            <p:cTn id="106" dur="500" fill="hold"/>
                                            <p:tgtEl>
                                              <p:spTgt spid="79"/>
                                            </p:tgtEl>
                                            <p:attrNameLst>
                                              <p:attrName>ppt_h</p:attrName>
                                            </p:attrNameLst>
                                          </p:cBhvr>
                                          <p:tavLst>
                                            <p:tav tm="0">
                                              <p:val>
                                                <p:fltVal val="0"/>
                                              </p:val>
                                            </p:tav>
                                            <p:tav tm="100000">
                                              <p:val>
                                                <p:strVal val="#ppt_h"/>
                                              </p:val>
                                            </p:tav>
                                          </p:tavLst>
                                        </p:anim>
                                        <p:animEffect transition="in" filter="fade">
                                          <p:cBhvr>
                                            <p:cTn id="107" dur="500"/>
                                            <p:tgtEl>
                                              <p:spTgt spid="79"/>
                                            </p:tgtEl>
                                          </p:cBhvr>
                                        </p:animEffect>
                                      </p:childTnLst>
                                    </p:cTn>
                                  </p:par>
                                  <p:par>
                                    <p:cTn id="108" presetID="53" presetClass="entr" presetSubtype="16" fill="hold" nodeType="withEffect">
                                      <p:stCondLst>
                                        <p:cond delay="50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childTnLst>
                                    </p:cTn>
                                  </p:par>
                                  <p:par>
                                    <p:cTn id="113" presetID="53" presetClass="entr" presetSubtype="16" fill="hold" nodeType="withEffect">
                                      <p:stCondLst>
                                        <p:cond delay="500"/>
                                      </p:stCondLst>
                                      <p:childTnLst>
                                        <p:set>
                                          <p:cBhvr>
                                            <p:cTn id="114" dur="1" fill="hold">
                                              <p:stCondLst>
                                                <p:cond delay="0"/>
                                              </p:stCondLst>
                                            </p:cTn>
                                            <p:tgtEl>
                                              <p:spTgt spid="89"/>
                                            </p:tgtEl>
                                            <p:attrNameLst>
                                              <p:attrName>style.visibility</p:attrName>
                                            </p:attrNameLst>
                                          </p:cBhvr>
                                          <p:to>
                                            <p:strVal val="visible"/>
                                          </p:to>
                                        </p:set>
                                        <p:anim calcmode="lin" valueType="num">
                                          <p:cBhvr>
                                            <p:cTn id="115" dur="500" fill="hold"/>
                                            <p:tgtEl>
                                              <p:spTgt spid="89"/>
                                            </p:tgtEl>
                                            <p:attrNameLst>
                                              <p:attrName>ppt_w</p:attrName>
                                            </p:attrNameLst>
                                          </p:cBhvr>
                                          <p:tavLst>
                                            <p:tav tm="0">
                                              <p:val>
                                                <p:fltVal val="0"/>
                                              </p:val>
                                            </p:tav>
                                            <p:tav tm="100000">
                                              <p:val>
                                                <p:strVal val="#ppt_w"/>
                                              </p:val>
                                            </p:tav>
                                          </p:tavLst>
                                        </p:anim>
                                        <p:anim calcmode="lin" valueType="num">
                                          <p:cBhvr>
                                            <p:cTn id="116" dur="500" fill="hold"/>
                                            <p:tgtEl>
                                              <p:spTgt spid="89"/>
                                            </p:tgtEl>
                                            <p:attrNameLst>
                                              <p:attrName>ppt_h</p:attrName>
                                            </p:attrNameLst>
                                          </p:cBhvr>
                                          <p:tavLst>
                                            <p:tav tm="0">
                                              <p:val>
                                                <p:fltVal val="0"/>
                                              </p:val>
                                            </p:tav>
                                            <p:tav tm="100000">
                                              <p:val>
                                                <p:strVal val="#ppt_h"/>
                                              </p:val>
                                            </p:tav>
                                          </p:tavLst>
                                        </p:anim>
                                        <p:animEffect transition="in" filter="fade">
                                          <p:cBhvr>
                                            <p:cTn id="11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21" grpId="0"/>
          <p:bldP spid="22" grpId="0"/>
          <p:bldP spid="126" grpId="0"/>
          <p:bldP spid="74" grpId="0"/>
          <p:bldP spid="75" grpId="0"/>
          <p:bldP spid="76"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fade">
                                          <p:cBhvr>
                                            <p:cTn id="77" dur="500"/>
                                            <p:tgtEl>
                                              <p:spTgt spid="126"/>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1000"/>
                                            <p:tgtEl>
                                              <p:spTgt spid="74"/>
                                            </p:tgtEl>
                                          </p:cBhvr>
                                        </p:animEffect>
                                        <p:anim calcmode="lin" valueType="num">
                                          <p:cBhvr>
                                            <p:cTn id="81" dur="1000" fill="hold"/>
                                            <p:tgtEl>
                                              <p:spTgt spid="74"/>
                                            </p:tgtEl>
                                            <p:attrNameLst>
                                              <p:attrName>ppt_x</p:attrName>
                                            </p:attrNameLst>
                                          </p:cBhvr>
                                          <p:tavLst>
                                            <p:tav tm="0">
                                              <p:val>
                                                <p:strVal val="#ppt_x"/>
                                              </p:val>
                                            </p:tav>
                                            <p:tav tm="100000">
                                              <p:val>
                                                <p:strVal val="#ppt_x"/>
                                              </p:val>
                                            </p:tav>
                                          </p:tavLst>
                                        </p:anim>
                                        <p:anim calcmode="lin" valueType="num">
                                          <p:cBhvr>
                                            <p:cTn id="82" dur="1000" fill="hold"/>
                                            <p:tgtEl>
                                              <p:spTgt spid="7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80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1000"/>
                                            <p:tgtEl>
                                              <p:spTgt spid="75"/>
                                            </p:tgtEl>
                                          </p:cBhvr>
                                        </p:animEffect>
                                        <p:anim calcmode="lin" valueType="num">
                                          <p:cBhvr>
                                            <p:cTn id="86" dur="1000" fill="hold"/>
                                            <p:tgtEl>
                                              <p:spTgt spid="75"/>
                                            </p:tgtEl>
                                            <p:attrNameLst>
                                              <p:attrName>ppt_x</p:attrName>
                                            </p:attrNameLst>
                                          </p:cBhvr>
                                          <p:tavLst>
                                            <p:tav tm="0">
                                              <p:val>
                                                <p:strVal val="#ppt_x"/>
                                              </p:val>
                                            </p:tav>
                                            <p:tav tm="100000">
                                              <p:val>
                                                <p:strVal val="#ppt_x"/>
                                              </p:val>
                                            </p:tav>
                                          </p:tavLst>
                                        </p:anim>
                                        <p:anim calcmode="lin" valueType="num">
                                          <p:cBhvr>
                                            <p:cTn id="87" dur="1000" fill="hold"/>
                                            <p:tgtEl>
                                              <p:spTgt spid="7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40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1900"/>
                                      </p:stCondLst>
                                      <p:childTnLst>
                                        <p:set>
                                          <p:cBhvr>
                                            <p:cTn id="94" dur="1" fill="hold">
                                              <p:stCondLst>
                                                <p:cond delay="0"/>
                                              </p:stCondLst>
                                            </p:cTn>
                                            <p:tgtEl>
                                              <p:spTgt spid="127"/>
                                            </p:tgtEl>
                                            <p:attrNameLst>
                                              <p:attrName>style.visibility</p:attrName>
                                            </p:attrNameLst>
                                          </p:cBhvr>
                                          <p:to>
                                            <p:strVal val="visible"/>
                                          </p:to>
                                        </p:set>
                                        <p:animEffect transition="in" filter="fade">
                                          <p:cBhvr>
                                            <p:cTn id="95" dur="1000"/>
                                            <p:tgtEl>
                                              <p:spTgt spid="127"/>
                                            </p:tgtEl>
                                          </p:cBhvr>
                                        </p:animEffect>
                                        <p:anim calcmode="lin" valueType="num">
                                          <p:cBhvr>
                                            <p:cTn id="96" dur="1000" fill="hold"/>
                                            <p:tgtEl>
                                              <p:spTgt spid="127"/>
                                            </p:tgtEl>
                                            <p:attrNameLst>
                                              <p:attrName>ppt_x</p:attrName>
                                            </p:attrNameLst>
                                          </p:cBhvr>
                                          <p:tavLst>
                                            <p:tav tm="0">
                                              <p:val>
                                                <p:strVal val="#ppt_x"/>
                                              </p:val>
                                            </p:tav>
                                            <p:tav tm="100000">
                                              <p:val>
                                                <p:strVal val="#ppt_x"/>
                                              </p:val>
                                            </p:tav>
                                          </p:tavLst>
                                        </p:anim>
                                        <p:anim calcmode="lin" valueType="num">
                                          <p:cBhvr>
                                            <p:cTn id="97" dur="1000" fill="hold"/>
                                            <p:tgtEl>
                                              <p:spTgt spid="127"/>
                                            </p:tgtEl>
                                            <p:attrNameLst>
                                              <p:attrName>ppt_y</p:attrName>
                                            </p:attrNameLst>
                                          </p:cBhvr>
                                          <p:tavLst>
                                            <p:tav tm="0">
                                              <p:val>
                                                <p:strVal val="#ppt_y-.1"/>
                                              </p:val>
                                            </p:tav>
                                            <p:tav tm="100000">
                                              <p:val>
                                                <p:strVal val="#ppt_y"/>
                                              </p:val>
                                            </p:tav>
                                          </p:tavLst>
                                        </p:anim>
                                      </p:childTnLst>
                                    </p:cTn>
                                  </p:par>
                                  <p:par>
                                    <p:cTn id="98" presetID="53" presetClass="entr" presetSubtype="16" fill="hold" nodeType="withEffect">
                                      <p:stCondLst>
                                        <p:cond delay="500"/>
                                      </p:stCondLst>
                                      <p:childTnLst>
                                        <p:set>
                                          <p:cBhvr>
                                            <p:cTn id="99" dur="1" fill="hold">
                                              <p:stCondLst>
                                                <p:cond delay="0"/>
                                              </p:stCondLst>
                                            </p:cTn>
                                            <p:tgtEl>
                                              <p:spTgt spid="70"/>
                                            </p:tgtEl>
                                            <p:attrNameLst>
                                              <p:attrName>style.visibility</p:attrName>
                                            </p:attrNameLst>
                                          </p:cBhvr>
                                          <p:to>
                                            <p:strVal val="visible"/>
                                          </p:to>
                                        </p:set>
                                        <p:anim calcmode="lin" valueType="num">
                                          <p:cBhvr>
                                            <p:cTn id="100" dur="500" fill="hold"/>
                                            <p:tgtEl>
                                              <p:spTgt spid="70"/>
                                            </p:tgtEl>
                                            <p:attrNameLst>
                                              <p:attrName>ppt_w</p:attrName>
                                            </p:attrNameLst>
                                          </p:cBhvr>
                                          <p:tavLst>
                                            <p:tav tm="0">
                                              <p:val>
                                                <p:fltVal val="0"/>
                                              </p:val>
                                            </p:tav>
                                            <p:tav tm="100000">
                                              <p:val>
                                                <p:strVal val="#ppt_w"/>
                                              </p:val>
                                            </p:tav>
                                          </p:tavLst>
                                        </p:anim>
                                        <p:anim calcmode="lin" valueType="num">
                                          <p:cBhvr>
                                            <p:cTn id="101" dur="500" fill="hold"/>
                                            <p:tgtEl>
                                              <p:spTgt spid="70"/>
                                            </p:tgtEl>
                                            <p:attrNameLst>
                                              <p:attrName>ppt_h</p:attrName>
                                            </p:attrNameLst>
                                          </p:cBhvr>
                                          <p:tavLst>
                                            <p:tav tm="0">
                                              <p:val>
                                                <p:fltVal val="0"/>
                                              </p:val>
                                            </p:tav>
                                            <p:tav tm="100000">
                                              <p:val>
                                                <p:strVal val="#ppt_h"/>
                                              </p:val>
                                            </p:tav>
                                          </p:tavLst>
                                        </p:anim>
                                        <p:animEffect transition="in" filter="fade">
                                          <p:cBhvr>
                                            <p:cTn id="102" dur="500"/>
                                            <p:tgtEl>
                                              <p:spTgt spid="70"/>
                                            </p:tgtEl>
                                          </p:cBhvr>
                                        </p:animEffect>
                                      </p:childTnLst>
                                    </p:cTn>
                                  </p:par>
                                  <p:par>
                                    <p:cTn id="103" presetID="53" presetClass="entr" presetSubtype="16" fill="hold" nodeType="withEffect">
                                      <p:stCondLst>
                                        <p:cond delay="50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500" fill="hold"/>
                                            <p:tgtEl>
                                              <p:spTgt spid="79"/>
                                            </p:tgtEl>
                                            <p:attrNameLst>
                                              <p:attrName>ppt_w</p:attrName>
                                            </p:attrNameLst>
                                          </p:cBhvr>
                                          <p:tavLst>
                                            <p:tav tm="0">
                                              <p:val>
                                                <p:fltVal val="0"/>
                                              </p:val>
                                            </p:tav>
                                            <p:tav tm="100000">
                                              <p:val>
                                                <p:strVal val="#ppt_w"/>
                                              </p:val>
                                            </p:tav>
                                          </p:tavLst>
                                        </p:anim>
                                        <p:anim calcmode="lin" valueType="num">
                                          <p:cBhvr>
                                            <p:cTn id="106" dur="500" fill="hold"/>
                                            <p:tgtEl>
                                              <p:spTgt spid="79"/>
                                            </p:tgtEl>
                                            <p:attrNameLst>
                                              <p:attrName>ppt_h</p:attrName>
                                            </p:attrNameLst>
                                          </p:cBhvr>
                                          <p:tavLst>
                                            <p:tav tm="0">
                                              <p:val>
                                                <p:fltVal val="0"/>
                                              </p:val>
                                            </p:tav>
                                            <p:tav tm="100000">
                                              <p:val>
                                                <p:strVal val="#ppt_h"/>
                                              </p:val>
                                            </p:tav>
                                          </p:tavLst>
                                        </p:anim>
                                        <p:animEffect transition="in" filter="fade">
                                          <p:cBhvr>
                                            <p:cTn id="107" dur="500"/>
                                            <p:tgtEl>
                                              <p:spTgt spid="79"/>
                                            </p:tgtEl>
                                          </p:cBhvr>
                                        </p:animEffect>
                                      </p:childTnLst>
                                    </p:cTn>
                                  </p:par>
                                  <p:par>
                                    <p:cTn id="108" presetID="53" presetClass="entr" presetSubtype="16" fill="hold" nodeType="withEffect">
                                      <p:stCondLst>
                                        <p:cond delay="50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childTnLst>
                                    </p:cTn>
                                  </p:par>
                                  <p:par>
                                    <p:cTn id="113" presetID="53" presetClass="entr" presetSubtype="16" fill="hold" nodeType="withEffect">
                                      <p:stCondLst>
                                        <p:cond delay="500"/>
                                      </p:stCondLst>
                                      <p:childTnLst>
                                        <p:set>
                                          <p:cBhvr>
                                            <p:cTn id="114" dur="1" fill="hold">
                                              <p:stCondLst>
                                                <p:cond delay="0"/>
                                              </p:stCondLst>
                                            </p:cTn>
                                            <p:tgtEl>
                                              <p:spTgt spid="89"/>
                                            </p:tgtEl>
                                            <p:attrNameLst>
                                              <p:attrName>style.visibility</p:attrName>
                                            </p:attrNameLst>
                                          </p:cBhvr>
                                          <p:to>
                                            <p:strVal val="visible"/>
                                          </p:to>
                                        </p:set>
                                        <p:anim calcmode="lin" valueType="num">
                                          <p:cBhvr>
                                            <p:cTn id="115" dur="500" fill="hold"/>
                                            <p:tgtEl>
                                              <p:spTgt spid="89"/>
                                            </p:tgtEl>
                                            <p:attrNameLst>
                                              <p:attrName>ppt_w</p:attrName>
                                            </p:attrNameLst>
                                          </p:cBhvr>
                                          <p:tavLst>
                                            <p:tav tm="0">
                                              <p:val>
                                                <p:fltVal val="0"/>
                                              </p:val>
                                            </p:tav>
                                            <p:tav tm="100000">
                                              <p:val>
                                                <p:strVal val="#ppt_w"/>
                                              </p:val>
                                            </p:tav>
                                          </p:tavLst>
                                        </p:anim>
                                        <p:anim calcmode="lin" valueType="num">
                                          <p:cBhvr>
                                            <p:cTn id="116" dur="500" fill="hold"/>
                                            <p:tgtEl>
                                              <p:spTgt spid="89"/>
                                            </p:tgtEl>
                                            <p:attrNameLst>
                                              <p:attrName>ppt_h</p:attrName>
                                            </p:attrNameLst>
                                          </p:cBhvr>
                                          <p:tavLst>
                                            <p:tav tm="0">
                                              <p:val>
                                                <p:fltVal val="0"/>
                                              </p:val>
                                            </p:tav>
                                            <p:tav tm="100000">
                                              <p:val>
                                                <p:strVal val="#ppt_h"/>
                                              </p:val>
                                            </p:tav>
                                          </p:tavLst>
                                        </p:anim>
                                        <p:animEffect transition="in" filter="fade">
                                          <p:cBhvr>
                                            <p:cTn id="11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21" grpId="0"/>
          <p:bldP spid="22" grpId="0"/>
          <p:bldP spid="126" grpId="0"/>
          <p:bldP spid="74" grpId="0"/>
          <p:bldP spid="75" grpId="0"/>
          <p:bldP spid="76" grpId="0"/>
          <p:bldP spid="12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6CFAA4-2012-4F28-A547-9B4EAEA46B70}"/>
              </a:ext>
            </a:extLst>
          </p:cNvPr>
          <p:cNvSpPr>
            <a:spLocks noGrp="1"/>
          </p:cNvSpPr>
          <p:nvPr>
            <p:ph type="title"/>
          </p:nvPr>
        </p:nvSpPr>
        <p:spPr>
          <a:xfrm>
            <a:off x="827584" y="250504"/>
            <a:ext cx="3230697" cy="377030"/>
          </a:xfrm>
        </p:spPr>
        <p:txBody>
          <a:bodyPr/>
          <a:lstStyle/>
          <a:p>
            <a:pPr algn="l"/>
            <a:r>
              <a:rPr lang="en-US" altLang="zh-CN" b="1" dirty="0"/>
              <a:t>1</a:t>
            </a:r>
            <a:r>
              <a:rPr lang="zh-CN" altLang="en-US" b="1" dirty="0"/>
              <a:t>、注册帐号</a:t>
            </a:r>
            <a:r>
              <a:rPr lang="en-US" altLang="zh-CN" b="1" dirty="0"/>
              <a:t>-</a:t>
            </a:r>
            <a:r>
              <a:rPr lang="zh-CN" altLang="en-US" b="1" dirty="0"/>
              <a:t>账号信息修改</a:t>
            </a:r>
          </a:p>
        </p:txBody>
      </p:sp>
      <p:pic>
        <p:nvPicPr>
          <p:cNvPr id="6" name="图片 5">
            <a:extLst>
              <a:ext uri="{FF2B5EF4-FFF2-40B4-BE49-F238E27FC236}">
                <a16:creationId xmlns:a16="http://schemas.microsoft.com/office/drawing/2014/main" id="{6AEDAAEA-692C-4885-BDA5-771BC89E5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61090"/>
            <a:ext cx="5760640" cy="3854875"/>
          </a:xfrm>
          <a:prstGeom prst="rect">
            <a:avLst/>
          </a:prstGeom>
        </p:spPr>
      </p:pic>
      <p:pic>
        <p:nvPicPr>
          <p:cNvPr id="8" name="图片 7">
            <a:extLst>
              <a:ext uri="{FF2B5EF4-FFF2-40B4-BE49-F238E27FC236}">
                <a16:creationId xmlns:a16="http://schemas.microsoft.com/office/drawing/2014/main" id="{C85B91ED-2707-4F78-AD87-AAA255E27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851670"/>
            <a:ext cx="6552728" cy="2952328"/>
          </a:xfrm>
          <a:prstGeom prst="rect">
            <a:avLst/>
          </a:prstGeom>
        </p:spPr>
      </p:pic>
      <p:sp>
        <p:nvSpPr>
          <p:cNvPr id="9" name="文本框 8">
            <a:extLst>
              <a:ext uri="{FF2B5EF4-FFF2-40B4-BE49-F238E27FC236}">
                <a16:creationId xmlns:a16="http://schemas.microsoft.com/office/drawing/2014/main" id="{27AA4B76-D260-4AA9-ABD6-37036689A62C}"/>
              </a:ext>
            </a:extLst>
          </p:cNvPr>
          <p:cNvSpPr txBox="1"/>
          <p:nvPr/>
        </p:nvSpPr>
        <p:spPr>
          <a:xfrm>
            <a:off x="6660232" y="957993"/>
            <a:ext cx="1641475" cy="492443"/>
          </a:xfrm>
          <a:prstGeom prst="rect">
            <a:avLst/>
          </a:prstGeom>
          <a:noFill/>
        </p:spPr>
        <p:txBody>
          <a:bodyPr wrap="none" lIns="0" tIns="0" rIns="0" bIns="0" rtlCol="0">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单位人员更换相应</a:t>
            </a:r>
            <a:endParaRPr lang="en-US" altLang="zh-CN" sz="1600" b="1" dirty="0">
              <a:solidFill>
                <a:srgbClr val="FF0000"/>
              </a:solidFill>
              <a:latin typeface="微软雅黑" panose="020B0503020204020204" pitchFamily="34" charset="-122"/>
              <a:ea typeface="微软雅黑" panose="020B0503020204020204" pitchFamily="34" charset="-122"/>
            </a:endParaRPr>
          </a:p>
          <a:p>
            <a:r>
              <a:rPr lang="zh-CN" altLang="en-US" sz="1600" b="1" dirty="0">
                <a:solidFill>
                  <a:srgbClr val="FF0000"/>
                </a:solidFill>
                <a:latin typeface="微软雅黑" panose="020B0503020204020204" pitchFamily="34" charset="-122"/>
                <a:ea typeface="微软雅黑" panose="020B0503020204020204" pitchFamily="34" charset="-122"/>
              </a:rPr>
              <a:t>联系电话及邮箱</a:t>
            </a:r>
          </a:p>
        </p:txBody>
      </p:sp>
    </p:spTree>
    <p:extLst>
      <p:ext uri="{BB962C8B-B14F-4D97-AF65-F5344CB8AC3E}">
        <p14:creationId xmlns:p14="http://schemas.microsoft.com/office/powerpoint/2010/main" val="249491509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915566"/>
            <a:ext cx="6513526" cy="3335828"/>
          </a:xfrm>
          <a:prstGeom prst="rect">
            <a:avLst/>
          </a:prstGeom>
          <a:blipFill dpi="0" rotWithShape="1">
            <a:blip r:embed="rId4"/>
            <a:srcRect/>
            <a:tile tx="0" ty="0" sx="100000" sy="100000" flip="none" algn="tl"/>
          </a:blipFill>
          <a:ln>
            <a:noFill/>
          </a:ln>
          <a:effectLst>
            <a:outerShdw blurRad="190500" algn="tl" rotWithShape="0">
              <a:srgbClr val="000000">
                <a:alpha val="70000"/>
              </a:srgbClr>
            </a:outerShdw>
          </a:effectLst>
        </p:spPr>
      </p:pic>
      <p:sp>
        <p:nvSpPr>
          <p:cNvPr id="9" name="标题 8"/>
          <p:cNvSpPr>
            <a:spLocks noGrp="1"/>
          </p:cNvSpPr>
          <p:nvPr>
            <p:ph type="title"/>
          </p:nvPr>
        </p:nvSpPr>
        <p:spPr>
          <a:xfrm>
            <a:off x="1184649" y="250504"/>
            <a:ext cx="4144408" cy="377030"/>
          </a:xfrm>
        </p:spPr>
        <p:txBody>
          <a:bodyPr/>
          <a:lstStyle/>
          <a:p>
            <a:pPr algn="l"/>
            <a:r>
              <a:rPr lang="en-US" altLang="zh-CN" b="1" dirty="0"/>
              <a:t>2</a:t>
            </a:r>
            <a:r>
              <a:rPr lang="zh-CN" altLang="en-US" b="1" dirty="0"/>
              <a:t>、填写申请信息（依托单位信息）</a:t>
            </a:r>
          </a:p>
        </p:txBody>
      </p:sp>
      <p:sp>
        <p:nvSpPr>
          <p:cNvPr id="10" name="圆角矩形标注 9"/>
          <p:cNvSpPr/>
          <p:nvPr/>
        </p:nvSpPr>
        <p:spPr>
          <a:xfrm>
            <a:off x="3707904" y="2931790"/>
            <a:ext cx="1440160" cy="936104"/>
          </a:xfrm>
          <a:prstGeom prst="wedgeRoundRectCallout">
            <a:avLst>
              <a:gd name="adj1" fmla="val -94247"/>
              <a:gd name="adj2" fmla="val -14371"/>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sz="1400" dirty="0">
                <a:solidFill>
                  <a:schemeClr val="bg1"/>
                </a:solidFill>
              </a:rPr>
              <a:t>尚未取得统一社会信用代码的单位可填写组织机构代码</a:t>
            </a:r>
          </a:p>
        </p:txBody>
      </p:sp>
      <p:sp>
        <p:nvSpPr>
          <p:cNvPr id="11" name="圆角矩形标注 10"/>
          <p:cNvSpPr/>
          <p:nvPr/>
        </p:nvSpPr>
        <p:spPr>
          <a:xfrm>
            <a:off x="3707904" y="1347614"/>
            <a:ext cx="1440160" cy="1143506"/>
          </a:xfrm>
          <a:prstGeom prst="wedgeRoundRectCallout">
            <a:avLst>
              <a:gd name="adj1" fmla="val -109017"/>
              <a:gd name="adj2" fmla="val 28195"/>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zh-CN" sz="1400" dirty="0">
                <a:solidFill>
                  <a:schemeClr val="bg1"/>
                </a:solidFill>
              </a:rPr>
              <a:t>Logo</a:t>
            </a:r>
            <a:r>
              <a:rPr kumimoji="1" lang="zh-CN" altLang="en-US" sz="1400" dirty="0">
                <a:solidFill>
                  <a:schemeClr val="bg1"/>
                </a:solidFill>
              </a:rPr>
              <a:t>必须填，没有</a:t>
            </a:r>
            <a:r>
              <a:rPr kumimoji="1" lang="en-US" altLang="zh-CN" sz="1400" dirty="0">
                <a:solidFill>
                  <a:schemeClr val="bg1"/>
                </a:solidFill>
              </a:rPr>
              <a:t>Logo</a:t>
            </a:r>
            <a:r>
              <a:rPr kumimoji="1" lang="zh-CN" altLang="en-US" sz="1400" dirty="0">
                <a:solidFill>
                  <a:schemeClr val="bg1"/>
                </a:solidFill>
              </a:rPr>
              <a:t>可用其他能代表单位形象的照片代替</a:t>
            </a:r>
          </a:p>
        </p:txBody>
      </p:sp>
    </p:spTree>
    <p:extLst>
      <p:ext uri="{BB962C8B-B14F-4D97-AF65-F5344CB8AC3E}">
        <p14:creationId xmlns:p14="http://schemas.microsoft.com/office/powerpoint/2010/main" val="49330477"/>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4144408" cy="377030"/>
          </a:xfrm>
        </p:spPr>
        <p:txBody>
          <a:bodyPr/>
          <a:lstStyle/>
          <a:p>
            <a:pPr algn="l"/>
            <a:r>
              <a:rPr lang="en-US" altLang="zh-CN" b="1" dirty="0"/>
              <a:t>2</a:t>
            </a:r>
            <a:r>
              <a:rPr lang="zh-CN" altLang="en-US" b="1" dirty="0"/>
              <a:t>、填写申请信息（依托单位信息）</a:t>
            </a:r>
          </a:p>
        </p:txBody>
      </p:sp>
      <p:pic>
        <p:nvPicPr>
          <p:cNvPr id="3" name="图片 2">
            <a:extLst>
              <a:ext uri="{FF2B5EF4-FFF2-40B4-BE49-F238E27FC236}">
                <a16:creationId xmlns:a16="http://schemas.microsoft.com/office/drawing/2014/main" id="{DA9ACBB9-D53F-4252-84C8-7987C94DD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742" y="627534"/>
            <a:ext cx="5303084" cy="4320480"/>
          </a:xfrm>
          <a:prstGeom prst="rect">
            <a:avLst/>
          </a:prstGeom>
        </p:spPr>
      </p:pic>
      <p:sp>
        <p:nvSpPr>
          <p:cNvPr id="11" name="圆角矩形标注 10"/>
          <p:cNvSpPr/>
          <p:nvPr/>
        </p:nvSpPr>
        <p:spPr>
          <a:xfrm>
            <a:off x="6286718" y="4194696"/>
            <a:ext cx="1440160" cy="936104"/>
          </a:xfrm>
          <a:prstGeom prst="wedgeRoundRectCallout">
            <a:avLst>
              <a:gd name="adj1" fmla="val -100199"/>
              <a:gd name="adj2" fmla="val 14628"/>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sz="1400" dirty="0">
                <a:solidFill>
                  <a:schemeClr val="bg1"/>
                </a:solidFill>
              </a:rPr>
              <a:t>点击下一步也会自动保存，继续填写财务信息</a:t>
            </a:r>
          </a:p>
        </p:txBody>
      </p:sp>
      <p:sp>
        <p:nvSpPr>
          <p:cNvPr id="12" name="圆角矩形标注 11"/>
          <p:cNvSpPr/>
          <p:nvPr/>
        </p:nvSpPr>
        <p:spPr>
          <a:xfrm>
            <a:off x="1259632" y="3824088"/>
            <a:ext cx="1440160" cy="936104"/>
          </a:xfrm>
          <a:prstGeom prst="wedgeRoundRectCallout">
            <a:avLst>
              <a:gd name="adj1" fmla="val 120263"/>
              <a:gd name="adj2" fmla="val 56685"/>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sz="1400" dirty="0">
                <a:solidFill>
                  <a:schemeClr val="bg1"/>
                </a:solidFill>
              </a:rPr>
              <a:t>中途可以保存后退出，下次继续编辑</a:t>
            </a:r>
          </a:p>
        </p:txBody>
      </p:sp>
    </p:spTree>
    <p:extLst>
      <p:ext uri="{BB962C8B-B14F-4D97-AF65-F5344CB8AC3E}">
        <p14:creationId xmlns:p14="http://schemas.microsoft.com/office/powerpoint/2010/main" val="204704032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4144408" cy="377030"/>
          </a:xfrm>
        </p:spPr>
        <p:txBody>
          <a:bodyPr/>
          <a:lstStyle/>
          <a:p>
            <a:pPr algn="l"/>
            <a:r>
              <a:rPr lang="en-US" altLang="zh-CN" b="1" dirty="0"/>
              <a:t>2</a:t>
            </a:r>
            <a:r>
              <a:rPr lang="zh-CN" altLang="en-US" b="1" dirty="0"/>
              <a:t>、填写申请信息（检测机构信息）</a:t>
            </a:r>
          </a:p>
        </p:txBody>
      </p:sp>
      <p:pic>
        <p:nvPicPr>
          <p:cNvPr id="7" name="图片 6"/>
          <p:cNvPicPr/>
          <p:nvPr/>
        </p:nvPicPr>
        <p:blipFill>
          <a:blip r:embed="rId3">
            <a:extLst>
              <a:ext uri="{28A0092B-C50C-407E-A947-70E740481C1C}">
                <a14:useLocalDpi xmlns:a14="http://schemas.microsoft.com/office/drawing/2010/main" val="0"/>
              </a:ext>
            </a:extLst>
          </a:blip>
          <a:stretch>
            <a:fillRect/>
          </a:stretch>
        </p:blipFill>
        <p:spPr bwMode="auto">
          <a:xfrm>
            <a:off x="467544" y="925139"/>
            <a:ext cx="5274310" cy="2628008"/>
          </a:xfrm>
          <a:prstGeom prst="rect">
            <a:avLst/>
          </a:prstGeom>
          <a:ln>
            <a:noFill/>
          </a:ln>
          <a:effectLst>
            <a:outerShdw blurRad="190500" algn="tl" rotWithShape="0">
              <a:srgbClr val="000000">
                <a:alpha val="70000"/>
              </a:srgbClr>
            </a:outerShdw>
          </a:effectLst>
        </p:spPr>
      </p:pic>
      <p:pic>
        <p:nvPicPr>
          <p:cNvPr id="8" name="图片 7"/>
          <p:cNvPicPr/>
          <p:nvPr/>
        </p:nvPicPr>
        <p:blipFill>
          <a:blip r:embed="rId4">
            <a:extLst>
              <a:ext uri="{28A0092B-C50C-407E-A947-70E740481C1C}">
                <a14:useLocalDpi xmlns:a14="http://schemas.microsoft.com/office/drawing/2010/main" val="0"/>
              </a:ext>
            </a:extLst>
          </a:blip>
          <a:stretch>
            <a:fillRect/>
          </a:stretch>
        </p:blipFill>
        <p:spPr bwMode="auto">
          <a:xfrm>
            <a:off x="3260168" y="925011"/>
            <a:ext cx="4457945" cy="3983806"/>
          </a:xfrm>
          <a:prstGeom prst="rect">
            <a:avLst/>
          </a:prstGeom>
          <a:ln>
            <a:noFill/>
          </a:ln>
          <a:effectLst>
            <a:outerShdw blurRad="190500" algn="tl" rotWithShape="0">
              <a:srgbClr val="000000">
                <a:alpha val="70000"/>
              </a:srgbClr>
            </a:outerShdw>
          </a:effectLst>
        </p:spPr>
      </p:pic>
      <p:sp>
        <p:nvSpPr>
          <p:cNvPr id="11" name="圆角矩形标注 10"/>
          <p:cNvSpPr/>
          <p:nvPr/>
        </p:nvSpPr>
        <p:spPr>
          <a:xfrm>
            <a:off x="6286147" y="3327834"/>
            <a:ext cx="1440160" cy="936104"/>
          </a:xfrm>
          <a:prstGeom prst="wedgeRoundRectCallout">
            <a:avLst>
              <a:gd name="adj1" fmla="val -68453"/>
              <a:gd name="adj2" fmla="val 83310"/>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sz="1400" dirty="0">
                <a:solidFill>
                  <a:schemeClr val="bg1"/>
                </a:solidFill>
              </a:rPr>
              <a:t>点击完成也会自动保存，继续填写财务信息</a:t>
            </a:r>
          </a:p>
        </p:txBody>
      </p:sp>
      <p:sp>
        <p:nvSpPr>
          <p:cNvPr id="12" name="圆角矩形标注 11"/>
          <p:cNvSpPr/>
          <p:nvPr/>
        </p:nvSpPr>
        <p:spPr>
          <a:xfrm>
            <a:off x="2123728" y="3750393"/>
            <a:ext cx="1440160" cy="936104"/>
          </a:xfrm>
          <a:prstGeom prst="wedgeRoundRectCallout">
            <a:avLst>
              <a:gd name="adj1" fmla="val 120263"/>
              <a:gd name="adj2" fmla="val 56685"/>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sz="1400" dirty="0">
                <a:solidFill>
                  <a:schemeClr val="bg1"/>
                </a:solidFill>
              </a:rPr>
              <a:t>中途可以保存后退出，下次继续编辑</a:t>
            </a:r>
          </a:p>
        </p:txBody>
      </p:sp>
      <p:sp>
        <p:nvSpPr>
          <p:cNvPr id="10" name="圆角矩形标注 9"/>
          <p:cNvSpPr/>
          <p:nvPr/>
        </p:nvSpPr>
        <p:spPr>
          <a:xfrm>
            <a:off x="179512" y="3740020"/>
            <a:ext cx="1440160" cy="936104"/>
          </a:xfrm>
          <a:prstGeom prst="wedgeRoundRectCallout">
            <a:avLst>
              <a:gd name="adj1" fmla="val 41471"/>
              <a:gd name="adj2" fmla="val -86895"/>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zh-CN" sz="1400" dirty="0">
                <a:solidFill>
                  <a:schemeClr val="bg1"/>
                </a:solidFill>
              </a:rPr>
              <a:t>20</a:t>
            </a:r>
            <a:r>
              <a:rPr kumimoji="1" lang="zh-CN" altLang="en-US" sz="1400" dirty="0">
                <a:solidFill>
                  <a:schemeClr val="bg1"/>
                </a:solidFill>
              </a:rPr>
              <a:t>万以上大型仪器数量不能为</a:t>
            </a:r>
            <a:r>
              <a:rPr kumimoji="1" lang="en-US" altLang="zh-CN" sz="1400" dirty="0">
                <a:solidFill>
                  <a:schemeClr val="bg1"/>
                </a:solidFill>
              </a:rPr>
              <a:t>0</a:t>
            </a:r>
            <a:r>
              <a:rPr kumimoji="1" lang="zh-CN" altLang="en-US" sz="1400" dirty="0">
                <a:solidFill>
                  <a:schemeClr val="bg1"/>
                </a:solidFill>
              </a:rPr>
              <a:t>！</a:t>
            </a:r>
          </a:p>
        </p:txBody>
      </p:sp>
      <p:pic>
        <p:nvPicPr>
          <p:cNvPr id="3" name="图片 2">
            <a:extLst>
              <a:ext uri="{FF2B5EF4-FFF2-40B4-BE49-F238E27FC236}">
                <a16:creationId xmlns:a16="http://schemas.microsoft.com/office/drawing/2014/main" id="{BC4F9D47-2135-4458-A306-31F891F82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547706"/>
            <a:ext cx="2070987" cy="595794"/>
          </a:xfrm>
          <a:prstGeom prst="rect">
            <a:avLst/>
          </a:prstGeom>
        </p:spPr>
      </p:pic>
    </p:spTree>
    <p:extLst>
      <p:ext uri="{BB962C8B-B14F-4D97-AF65-F5344CB8AC3E}">
        <p14:creationId xmlns:p14="http://schemas.microsoft.com/office/powerpoint/2010/main" val="22851686"/>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nvPr/>
        </p:nvPicPr>
        <p:blipFill>
          <a:blip r:embed="rId3">
            <a:extLst>
              <a:ext uri="{28A0092B-C50C-407E-A947-70E740481C1C}">
                <a14:useLocalDpi xmlns:a14="http://schemas.microsoft.com/office/drawing/2010/main" val="0"/>
              </a:ext>
            </a:extLst>
          </a:blip>
          <a:stretch>
            <a:fillRect/>
          </a:stretch>
        </p:blipFill>
        <p:spPr bwMode="auto">
          <a:xfrm>
            <a:off x="1765388" y="915566"/>
            <a:ext cx="5270910" cy="3771900"/>
          </a:xfrm>
          <a:prstGeom prst="rect">
            <a:avLst/>
          </a:prstGeom>
          <a:ln>
            <a:noFill/>
          </a:ln>
          <a:effectLst>
            <a:outerShdw blurRad="190500" algn="tl" rotWithShape="0">
              <a:srgbClr val="000000">
                <a:alpha val="70000"/>
              </a:srgbClr>
            </a:outerShdw>
          </a:effectLst>
        </p:spPr>
      </p:pic>
      <p:sp>
        <p:nvSpPr>
          <p:cNvPr id="9" name="标题 8"/>
          <p:cNvSpPr>
            <a:spLocks noGrp="1"/>
          </p:cNvSpPr>
          <p:nvPr>
            <p:ph type="title"/>
          </p:nvPr>
        </p:nvSpPr>
        <p:spPr>
          <a:xfrm>
            <a:off x="1184649" y="250504"/>
            <a:ext cx="4144408" cy="377030"/>
          </a:xfrm>
        </p:spPr>
        <p:txBody>
          <a:bodyPr/>
          <a:lstStyle/>
          <a:p>
            <a:pPr algn="l"/>
            <a:r>
              <a:rPr lang="en-US" altLang="zh-CN" b="1" dirty="0"/>
              <a:t>2</a:t>
            </a:r>
            <a:r>
              <a:rPr lang="zh-CN" altLang="en-US" b="1" dirty="0"/>
              <a:t>、填写申请信息（检测机构信息）</a:t>
            </a:r>
          </a:p>
        </p:txBody>
      </p:sp>
    </p:spTree>
    <p:extLst>
      <p:ext uri="{BB962C8B-B14F-4D97-AF65-F5344CB8AC3E}">
        <p14:creationId xmlns:p14="http://schemas.microsoft.com/office/powerpoint/2010/main" val="334566014"/>
      </p:ext>
    </p:extLst>
  </p:cSld>
  <p:clrMapOvr>
    <a:masterClrMapping/>
  </p:clrMapOvr>
  <p:transition spd="slow" advTm="0">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4352799" cy="377030"/>
          </a:xfrm>
        </p:spPr>
        <p:txBody>
          <a:bodyPr/>
          <a:lstStyle/>
          <a:p>
            <a:pPr algn="l"/>
            <a:r>
              <a:rPr lang="zh-CN" altLang="en-US" b="1" dirty="0"/>
              <a:t>关于保存时提示重名无法保存的问题</a:t>
            </a:r>
          </a:p>
        </p:txBody>
      </p:sp>
      <p:sp>
        <p:nvSpPr>
          <p:cNvPr id="2" name="文本框 1"/>
          <p:cNvSpPr txBox="1"/>
          <p:nvPr/>
        </p:nvSpPr>
        <p:spPr>
          <a:xfrm>
            <a:off x="683568" y="1275606"/>
            <a:ext cx="7920880" cy="2585323"/>
          </a:xfrm>
          <a:prstGeom prst="rect">
            <a:avLst/>
          </a:prstGeom>
          <a:noFill/>
        </p:spPr>
        <p:txBody>
          <a:bodyPr wrap="square" lIns="0" tIns="0" rIns="0" bIns="0" rtlCol="0">
            <a:spAutoFit/>
          </a:bodyPr>
          <a:lstStyle/>
          <a:p>
            <a:pPr>
              <a:lnSpc>
                <a:spcPct val="150000"/>
              </a:lnSpc>
            </a:pPr>
            <a:r>
              <a:rPr kumimoji="1" lang="zh-CN" altLang="en-US" sz="2800" b="1" dirty="0">
                <a:solidFill>
                  <a:schemeClr val="accent6"/>
                </a:solidFill>
                <a:latin typeface="微软雅黑" panose="020B0503020204020204" pitchFamily="34" charset="-122"/>
                <a:ea typeface="微软雅黑" panose="020B0503020204020204" pitchFamily="34" charset="-122"/>
              </a:rPr>
              <a:t>如果提示重名，估计是有另外一个帐号也绑定了这个检测机构。</a:t>
            </a:r>
            <a:r>
              <a:rPr kumimoji="1" lang="zh-CN" altLang="en-US" sz="2800" b="1" dirty="0">
                <a:solidFill>
                  <a:srgbClr val="FF0000"/>
                </a:solidFill>
                <a:latin typeface="微软雅黑" panose="020B0503020204020204" pitchFamily="34" charset="-122"/>
                <a:ea typeface="微软雅黑" panose="020B0503020204020204" pitchFamily="34" charset="-122"/>
              </a:rPr>
              <a:t>一个检测机构只能有一个帐号</a:t>
            </a:r>
            <a:r>
              <a:rPr kumimoji="1" lang="zh-CN" altLang="en-US" sz="2800" b="1" dirty="0">
                <a:solidFill>
                  <a:schemeClr val="accent6"/>
                </a:solidFill>
                <a:latin typeface="微软雅黑" panose="020B0503020204020204" pitchFamily="34" charset="-122"/>
                <a:ea typeface="微软雅黑" panose="020B0503020204020204" pitchFamily="34" charset="-122"/>
              </a:rPr>
              <a:t>。遇到这种情况请内部联系找到已有的帐号，或联系技术人员帮忙处理。</a:t>
            </a:r>
            <a:endParaRPr kumimoji="1" lang="en-US" altLang="zh-CN" sz="28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873407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3729230" cy="377030"/>
          </a:xfrm>
        </p:spPr>
        <p:txBody>
          <a:bodyPr/>
          <a:lstStyle/>
          <a:p>
            <a:pPr algn="l"/>
            <a:r>
              <a:rPr lang="zh-CN" altLang="en-US" b="1" dirty="0"/>
              <a:t>关于依托单位和检测机构的关系</a:t>
            </a:r>
          </a:p>
        </p:txBody>
      </p:sp>
      <p:sp>
        <p:nvSpPr>
          <p:cNvPr id="2" name="文本框 1"/>
          <p:cNvSpPr txBox="1"/>
          <p:nvPr/>
        </p:nvSpPr>
        <p:spPr>
          <a:xfrm>
            <a:off x="683568" y="1275606"/>
            <a:ext cx="7920880" cy="3447098"/>
          </a:xfrm>
          <a:prstGeom prst="rect">
            <a:avLst/>
          </a:prstGeom>
          <a:noFill/>
        </p:spPr>
        <p:txBody>
          <a:bodyPr wrap="square" lIns="0" tIns="0" rIns="0" bIns="0" rtlCol="0">
            <a:spAutoFit/>
          </a:bodyPr>
          <a:lstStyle/>
          <a:p>
            <a:r>
              <a:rPr kumimoji="1" lang="zh-CN" altLang="en-US" sz="2800" b="1" dirty="0">
                <a:solidFill>
                  <a:schemeClr val="accent6"/>
                </a:solidFill>
                <a:latin typeface="微软雅黑" panose="020B0503020204020204" pitchFamily="34" charset="-122"/>
                <a:ea typeface="微软雅黑" panose="020B0503020204020204" pitchFamily="34" charset="-122"/>
              </a:rPr>
              <a:t>依托单位必须是</a:t>
            </a:r>
            <a:r>
              <a:rPr kumimoji="1" lang="zh-CN" altLang="en-US" sz="2800" b="1" dirty="0">
                <a:solidFill>
                  <a:srgbClr val="FF0000"/>
                </a:solidFill>
                <a:latin typeface="微软雅黑" panose="020B0503020204020204" pitchFamily="34" charset="-122"/>
                <a:ea typeface="微软雅黑" panose="020B0503020204020204" pitchFamily="34" charset="-122"/>
              </a:rPr>
              <a:t>独立法人</a:t>
            </a:r>
            <a:endParaRPr kumimoji="1" lang="en-US" altLang="zh-CN" sz="2800" b="1" dirty="0">
              <a:solidFill>
                <a:srgbClr val="FF0000"/>
              </a:solidFill>
              <a:latin typeface="微软雅黑" panose="020B0503020204020204" pitchFamily="34" charset="-122"/>
              <a:ea typeface="微软雅黑" panose="020B0503020204020204" pitchFamily="34" charset="-122"/>
            </a:endParaRPr>
          </a:p>
          <a:p>
            <a:endParaRPr kumimoji="1" lang="en-US" altLang="zh-CN" sz="2800" b="1" dirty="0">
              <a:solidFill>
                <a:schemeClr val="accent6"/>
              </a:solidFill>
              <a:latin typeface="微软雅黑" panose="020B0503020204020204" pitchFamily="34" charset="-122"/>
              <a:ea typeface="微软雅黑" panose="020B0503020204020204" pitchFamily="34" charset="-122"/>
            </a:endParaRPr>
          </a:p>
          <a:p>
            <a:r>
              <a:rPr kumimoji="1" lang="zh-CN" altLang="en-US" sz="2800" b="1" dirty="0">
                <a:solidFill>
                  <a:schemeClr val="accent6"/>
                </a:solidFill>
                <a:latin typeface="微软雅黑" panose="020B0503020204020204" pitchFamily="34" charset="-122"/>
                <a:ea typeface="微软雅黑" panose="020B0503020204020204" pitchFamily="34" charset="-122"/>
              </a:rPr>
              <a:t>检测机构</a:t>
            </a:r>
            <a:r>
              <a:rPr kumimoji="1" lang="zh-CN" altLang="en-US" sz="2800" b="1" dirty="0">
                <a:solidFill>
                  <a:srgbClr val="FF0000"/>
                </a:solidFill>
                <a:latin typeface="微软雅黑" panose="020B0503020204020204" pitchFamily="34" charset="-122"/>
                <a:ea typeface="微软雅黑" panose="020B0503020204020204" pitchFamily="34" charset="-122"/>
              </a:rPr>
              <a:t>可以不是</a:t>
            </a:r>
            <a:r>
              <a:rPr kumimoji="1" lang="zh-CN" altLang="en-US" sz="2800" b="1" dirty="0">
                <a:solidFill>
                  <a:schemeClr val="accent6"/>
                </a:solidFill>
                <a:latin typeface="微软雅黑" panose="020B0503020204020204" pitchFamily="34" charset="-122"/>
                <a:ea typeface="微软雅黑" panose="020B0503020204020204" pitchFamily="34" charset="-122"/>
              </a:rPr>
              <a:t>独立法人，而是依靠依托单位</a:t>
            </a:r>
            <a:endParaRPr kumimoji="1" lang="en-US" altLang="zh-CN" sz="2800" b="1" dirty="0">
              <a:solidFill>
                <a:schemeClr val="accent6"/>
              </a:solidFill>
              <a:latin typeface="微软雅黑" panose="020B0503020204020204" pitchFamily="34" charset="-122"/>
              <a:ea typeface="微软雅黑" panose="020B0503020204020204" pitchFamily="34" charset="-122"/>
            </a:endParaRPr>
          </a:p>
          <a:p>
            <a:endParaRPr kumimoji="1" lang="en-US" altLang="zh-CN" sz="2800" b="1" dirty="0">
              <a:solidFill>
                <a:schemeClr val="accent6"/>
              </a:solidFill>
              <a:latin typeface="微软雅黑" panose="020B0503020204020204" pitchFamily="34" charset="-122"/>
              <a:ea typeface="微软雅黑" panose="020B0503020204020204" pitchFamily="34" charset="-122"/>
            </a:endParaRPr>
          </a:p>
          <a:p>
            <a:r>
              <a:rPr kumimoji="1" lang="zh-CN" altLang="en-US" sz="2800" b="1" dirty="0">
                <a:solidFill>
                  <a:schemeClr val="accent6"/>
                </a:solidFill>
                <a:latin typeface="微软雅黑" panose="020B0503020204020204" pitchFamily="34" charset="-122"/>
                <a:ea typeface="微软雅黑" panose="020B0503020204020204" pitchFamily="34" charset="-122"/>
              </a:rPr>
              <a:t>大部分情况下依托单位和检测机构只能</a:t>
            </a:r>
            <a:r>
              <a:rPr kumimoji="1" lang="en-US" altLang="zh-CN" sz="2800" b="1" dirty="0">
                <a:solidFill>
                  <a:srgbClr val="FF0000"/>
                </a:solidFill>
                <a:latin typeface="微软雅黑" panose="020B0503020204020204" pitchFamily="34" charset="-122"/>
                <a:ea typeface="微软雅黑" panose="020B0503020204020204" pitchFamily="34" charset="-122"/>
              </a:rPr>
              <a:t>1</a:t>
            </a:r>
            <a:r>
              <a:rPr kumimoji="1" lang="zh-CN" altLang="en-US" sz="2800" b="1" dirty="0">
                <a:solidFill>
                  <a:srgbClr val="FF0000"/>
                </a:solidFill>
                <a:latin typeface="微软雅黑" panose="020B0503020204020204" pitchFamily="34" charset="-122"/>
                <a:ea typeface="微软雅黑" panose="020B0503020204020204" pitchFamily="34" charset="-122"/>
              </a:rPr>
              <a:t>对</a:t>
            </a:r>
            <a:r>
              <a:rPr kumimoji="1" lang="en-US" altLang="zh-CN" sz="2800" b="1" dirty="0">
                <a:solidFill>
                  <a:srgbClr val="FF0000"/>
                </a:solidFill>
                <a:latin typeface="微软雅黑" panose="020B0503020204020204" pitchFamily="34" charset="-122"/>
                <a:ea typeface="微软雅黑" panose="020B0503020204020204" pitchFamily="34" charset="-122"/>
              </a:rPr>
              <a:t>1</a:t>
            </a:r>
            <a:r>
              <a:rPr kumimoji="1" lang="zh-CN" altLang="en-US" sz="2800" b="1" dirty="0">
                <a:solidFill>
                  <a:schemeClr val="accent6"/>
                </a:solidFill>
                <a:latin typeface="微软雅黑" panose="020B0503020204020204" pitchFamily="34" charset="-122"/>
                <a:ea typeface="微软雅黑" panose="020B0503020204020204" pitchFamily="34" charset="-122"/>
              </a:rPr>
              <a:t>，二者的名字可以有点不太一样</a:t>
            </a:r>
            <a:endParaRPr kumimoji="1" lang="en-US" altLang="zh-CN" sz="2800" b="1" dirty="0">
              <a:solidFill>
                <a:schemeClr val="accent6"/>
              </a:solidFill>
              <a:latin typeface="微软雅黑" panose="020B0503020204020204" pitchFamily="34" charset="-122"/>
              <a:ea typeface="微软雅黑" panose="020B0503020204020204" pitchFamily="34" charset="-122"/>
            </a:endParaRPr>
          </a:p>
          <a:p>
            <a:endParaRPr kumimoji="1" lang="en-US" altLang="zh-CN" sz="2800" b="1" dirty="0">
              <a:solidFill>
                <a:schemeClr val="accent6"/>
              </a:solidFill>
              <a:latin typeface="微软雅黑" panose="020B0503020204020204" pitchFamily="34" charset="-122"/>
              <a:ea typeface="微软雅黑" panose="020B0503020204020204" pitchFamily="34" charset="-122"/>
            </a:endParaRPr>
          </a:p>
          <a:p>
            <a:r>
              <a:rPr kumimoji="1" lang="zh-CN" altLang="en-US" sz="2800" b="1" dirty="0">
                <a:solidFill>
                  <a:schemeClr val="accent6"/>
                </a:solidFill>
                <a:latin typeface="微软雅黑" panose="020B0503020204020204" pitchFamily="34" charset="-122"/>
                <a:ea typeface="微软雅黑" panose="020B0503020204020204" pitchFamily="34" charset="-122"/>
              </a:rPr>
              <a:t>只有</a:t>
            </a:r>
            <a:r>
              <a:rPr kumimoji="1" lang="zh-CN" altLang="en-US" sz="2800" b="1" dirty="0">
                <a:solidFill>
                  <a:srgbClr val="FF0000"/>
                </a:solidFill>
                <a:latin typeface="微软雅黑" panose="020B0503020204020204" pitchFamily="34" charset="-122"/>
                <a:ea typeface="微软雅黑" panose="020B0503020204020204" pitchFamily="34" charset="-122"/>
              </a:rPr>
              <a:t>大学</a:t>
            </a:r>
            <a:r>
              <a:rPr kumimoji="1" lang="zh-CN" altLang="en-US" sz="2800" b="1" dirty="0">
                <a:solidFill>
                  <a:schemeClr val="accent6"/>
                </a:solidFill>
                <a:latin typeface="微软雅黑" panose="020B0503020204020204" pitchFamily="34" charset="-122"/>
                <a:ea typeface="微软雅黑" panose="020B0503020204020204" pitchFamily="34" charset="-122"/>
              </a:rPr>
              <a:t>可以对应多个检测机构</a:t>
            </a:r>
            <a:endParaRPr kumimoji="1" lang="en-US" altLang="zh-CN" sz="28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521969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55576" y="641902"/>
            <a:ext cx="8784976"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宋体" panose="02010600030101010101" pitchFamily="2" charset="-122"/>
                <a:ea typeface="宋体" panose="02010600030101010101" pitchFamily="2" charset="-122"/>
              </a:rPr>
              <a:t>添</a:t>
            </a:r>
            <a:r>
              <a:rPr sz="2400" b="1" dirty="0">
                <a:solidFill>
                  <a:srgbClr val="FF0000"/>
                </a:solidFill>
                <a:latin typeface="宋体" panose="02010600030101010101" pitchFamily="2" charset="-122"/>
                <a:ea typeface="宋体" panose="02010600030101010101" pitchFamily="2" charset="-122"/>
              </a:rPr>
              <a:t>加</a:t>
            </a:r>
            <a:r>
              <a:rPr lang="zh-CN" altLang="en-US" sz="2400" b="1" dirty="0">
                <a:solidFill>
                  <a:srgbClr val="FF0000"/>
                </a:solidFill>
                <a:latin typeface="宋体" panose="02010600030101010101" pitchFamily="2" charset="-122"/>
                <a:ea typeface="宋体" panose="02010600030101010101" pitchFamily="2" charset="-122"/>
              </a:rPr>
              <a:t>检测资质和检测能力有助于获得申请通过，增加吸引力</a:t>
            </a:r>
            <a:endParaRPr sz="2400" b="1" dirty="0">
              <a:solidFill>
                <a:srgbClr val="FF0000"/>
              </a:solidFill>
              <a:latin typeface="宋体" panose="02010600030101010101" pitchFamily="2" charset="-122"/>
              <a:ea typeface="宋体" panose="02010600030101010101" pitchFamily="2" charset="-122"/>
            </a:endParaRPr>
          </a:p>
        </p:txBody>
      </p:sp>
      <p:sp>
        <p:nvSpPr>
          <p:cNvPr id="14" name="标题 8"/>
          <p:cNvSpPr txBox="1"/>
          <p:nvPr/>
        </p:nvSpPr>
        <p:spPr>
          <a:xfrm>
            <a:off x="899592" y="195486"/>
            <a:ext cx="3472750"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b="1" dirty="0"/>
              <a:t>同时填写检测资质和能力信息</a:t>
            </a:r>
          </a:p>
        </p:txBody>
      </p:sp>
      <p:pic>
        <p:nvPicPr>
          <p:cNvPr id="2" name="图片 1"/>
          <p:cNvPicPr>
            <a:picLocks noChangeAspect="1"/>
          </p:cNvPicPr>
          <p:nvPr/>
        </p:nvPicPr>
        <p:blipFill>
          <a:blip r:embed="rId3"/>
          <a:stretch>
            <a:fillRect/>
          </a:stretch>
        </p:blipFill>
        <p:spPr>
          <a:xfrm>
            <a:off x="467544" y="1149874"/>
            <a:ext cx="6560820" cy="2599055"/>
          </a:xfrm>
          <a:prstGeom prst="rect">
            <a:avLst/>
          </a:prstGeom>
          <a:ln>
            <a:noFill/>
          </a:ln>
          <a:effectLst>
            <a:softEdge rad="112500"/>
          </a:effectLst>
        </p:spPr>
      </p:pic>
      <p:pic>
        <p:nvPicPr>
          <p:cNvPr id="6" name="图片 5"/>
          <p:cNvPicPr>
            <a:picLocks noChangeAspect="1"/>
          </p:cNvPicPr>
          <p:nvPr/>
        </p:nvPicPr>
        <p:blipFill>
          <a:blip r:embed="rId4"/>
          <a:stretch>
            <a:fillRect/>
          </a:stretch>
        </p:blipFill>
        <p:spPr>
          <a:xfrm>
            <a:off x="1259632" y="2211710"/>
            <a:ext cx="7517765" cy="2654300"/>
          </a:xfrm>
          <a:prstGeom prst="rect">
            <a:avLst/>
          </a:prstGeom>
          <a:ln>
            <a:noFill/>
          </a:ln>
          <a:effectLst>
            <a:softEdge rad="112500"/>
          </a:effectLst>
        </p:spPr>
      </p:pic>
    </p:spTree>
    <p:extLst>
      <p:ext uri="{BB962C8B-B14F-4D97-AF65-F5344CB8AC3E}">
        <p14:creationId xmlns:p14="http://schemas.microsoft.com/office/powerpoint/2010/main" val="1286360069"/>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05F94-8699-4D46-AADC-5CAF0CE34D88}"/>
              </a:ext>
            </a:extLst>
          </p:cNvPr>
          <p:cNvSpPr>
            <a:spLocks noGrp="1"/>
          </p:cNvSpPr>
          <p:nvPr>
            <p:ph type="title"/>
          </p:nvPr>
        </p:nvSpPr>
        <p:spPr>
          <a:xfrm>
            <a:off x="1056409" y="250504"/>
            <a:ext cx="3472750" cy="684807"/>
          </a:xfrm>
        </p:spPr>
        <p:txBody>
          <a:bodyPr/>
          <a:lstStyle/>
          <a:p>
            <a:r>
              <a:rPr lang="zh-CN" altLang="en-US" b="1" dirty="0"/>
              <a:t>同时填写检测资质和能力信息</a:t>
            </a:r>
            <a:br>
              <a:rPr lang="zh-CN" altLang="en-US" b="1" dirty="0"/>
            </a:br>
            <a:endParaRPr lang="zh-CN" altLang="en-US" dirty="0"/>
          </a:p>
        </p:txBody>
      </p:sp>
      <p:pic>
        <p:nvPicPr>
          <p:cNvPr id="4" name="图片 3">
            <a:extLst>
              <a:ext uri="{FF2B5EF4-FFF2-40B4-BE49-F238E27FC236}">
                <a16:creationId xmlns:a16="http://schemas.microsoft.com/office/drawing/2014/main" id="{1D81EF70-328A-48EE-B732-BFEF0F19E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99542"/>
            <a:ext cx="3989607" cy="3960440"/>
          </a:xfrm>
          <a:prstGeom prst="rect">
            <a:avLst/>
          </a:prstGeom>
        </p:spPr>
      </p:pic>
      <p:pic>
        <p:nvPicPr>
          <p:cNvPr id="6" name="图片 5">
            <a:extLst>
              <a:ext uri="{FF2B5EF4-FFF2-40B4-BE49-F238E27FC236}">
                <a16:creationId xmlns:a16="http://schemas.microsoft.com/office/drawing/2014/main" id="{9A1082DF-120E-4AD0-9C86-7FC542A85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126" y="735546"/>
            <a:ext cx="4176338" cy="3888432"/>
          </a:xfrm>
          <a:prstGeom prst="rect">
            <a:avLst/>
          </a:prstGeom>
        </p:spPr>
      </p:pic>
    </p:spTree>
    <p:extLst>
      <p:ext uri="{BB962C8B-B14F-4D97-AF65-F5344CB8AC3E}">
        <p14:creationId xmlns:p14="http://schemas.microsoft.com/office/powerpoint/2010/main" val="425291650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3631447" cy="377030"/>
          </a:xfrm>
        </p:spPr>
        <p:txBody>
          <a:bodyPr/>
          <a:lstStyle/>
          <a:p>
            <a:pPr algn="l"/>
            <a:r>
              <a:rPr lang="en-US" altLang="zh-CN" b="1" dirty="0"/>
              <a:t>2</a:t>
            </a:r>
            <a:r>
              <a:rPr lang="zh-CN" altLang="en-US" b="1" dirty="0"/>
              <a:t>、填写申请信息（查看状态）</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34" y="771550"/>
            <a:ext cx="6372097" cy="2506155"/>
          </a:xfrm>
          <a:prstGeom prst="rect">
            <a:avLst/>
          </a:prstGeom>
          <a:ln>
            <a:noFill/>
          </a:ln>
          <a:effectLst>
            <a:softEdge rad="112500"/>
          </a:effectLst>
        </p:spPr>
      </p:pic>
      <p:pic>
        <p:nvPicPr>
          <p:cNvPr id="14" name="图片 13"/>
          <p:cNvPicPr/>
          <p:nvPr/>
        </p:nvPicPr>
        <p:blipFill>
          <a:blip r:embed="rId4"/>
          <a:srcRect/>
          <a:stretch>
            <a:fillRect/>
          </a:stretch>
        </p:blipFill>
        <p:spPr bwMode="auto">
          <a:xfrm>
            <a:off x="1475656" y="2211710"/>
            <a:ext cx="6372200" cy="2673859"/>
          </a:xfrm>
          <a:prstGeom prst="rect">
            <a:avLst/>
          </a:prstGeom>
          <a:ln>
            <a:noFill/>
          </a:ln>
          <a:effectLst>
            <a:softEdge rad="112500"/>
          </a:effectLst>
        </p:spPr>
      </p:pic>
      <p:sp>
        <p:nvSpPr>
          <p:cNvPr id="6" name="圆角矩形标注 5"/>
          <p:cNvSpPr/>
          <p:nvPr/>
        </p:nvSpPr>
        <p:spPr>
          <a:xfrm>
            <a:off x="7092280" y="3075806"/>
            <a:ext cx="2051719" cy="1809763"/>
          </a:xfrm>
          <a:prstGeom prst="wedgeRoundRectCallout">
            <a:avLst>
              <a:gd name="adj1" fmla="val -56911"/>
              <a:gd name="adj2" fmla="val -56764"/>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dirty="0">
                <a:solidFill>
                  <a:schemeClr val="bg1"/>
                </a:solidFill>
              </a:rPr>
              <a:t>点击此按钮随时可以继续修改申请信息，但修改后需重新审核，因此最好</a:t>
            </a:r>
            <a:r>
              <a:rPr kumimoji="1" lang="zh-CN" altLang="en-US">
                <a:solidFill>
                  <a:schemeClr val="bg1"/>
                </a:solidFill>
              </a:rPr>
              <a:t>一次填写到位！</a:t>
            </a:r>
            <a:endParaRPr kumimoji="1" lang="zh-CN" altLang="en-US" dirty="0">
              <a:solidFill>
                <a:schemeClr val="bg1"/>
              </a:solidFill>
            </a:endParaRPr>
          </a:p>
        </p:txBody>
      </p:sp>
    </p:spTree>
    <p:extLst>
      <p:ext uri="{BB962C8B-B14F-4D97-AF65-F5344CB8AC3E}">
        <p14:creationId xmlns:p14="http://schemas.microsoft.com/office/powerpoint/2010/main" val="207861662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47614"/>
            <a:ext cx="9144000" cy="2592288"/>
          </a:xfrm>
          <a:prstGeom prst="rect">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2509790" cy="1508105"/>
          </a:xfrm>
          <a:prstGeom prst="rect">
            <a:avLst/>
          </a:prstGeom>
          <a:noFill/>
        </p:spPr>
        <p:txBody>
          <a:bodyPr wrap="none"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第一部分</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bg1"/>
                </a:solidFill>
                <a:latin typeface="微软雅黑" panose="020B0503020204020204" pitchFamily="34" charset="-122"/>
                <a:ea typeface="微软雅黑" panose="020B0503020204020204" pitchFamily="34" charset="-122"/>
              </a:rPr>
              <a:t>概念术语</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8994"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051720" y="1775651"/>
            <a:ext cx="1197175" cy="1197175"/>
            <a:chOff x="2123728" y="1579722"/>
            <a:chExt cx="1197175" cy="1197175"/>
          </a:xfrm>
        </p:grpSpPr>
        <p:grpSp>
          <p:nvGrpSpPr>
            <p:cNvPr id="17" name="组合 16"/>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8" name="组合 37"/>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6" name="组合 55"/>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9" name="组合 58"/>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2" name="组合 61"/>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8" name="组合 67"/>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4" name="组合 7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77" name="TextBox 76"/>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 presetClass="entr" presetSubtype="8" accel="35000" fill="hold" nodeType="withEffect" p14:presetBounceEnd="55000">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14:bounceEnd="55000">
                                          <p:cBhvr additive="base">
                                            <p:cTn id="10" dur="1500" fill="hold"/>
                                            <p:tgtEl>
                                              <p:spTgt spid="16"/>
                                            </p:tgtEl>
                                            <p:attrNameLst>
                                              <p:attrName>ppt_x</p:attrName>
                                            </p:attrNameLst>
                                          </p:cBhvr>
                                          <p:tavLst>
                                            <p:tav tm="0">
                                              <p:val>
                                                <p:strVal val="0-#ppt_w/2"/>
                                              </p:val>
                                            </p:tav>
                                            <p:tav tm="100000">
                                              <p:val>
                                                <p:strVal val="#ppt_x"/>
                                              </p:val>
                                            </p:tav>
                                          </p:tavLst>
                                        </p:anim>
                                        <p:anim calcmode="lin" valueType="num" p14:bounceEnd="55000">
                                          <p:cBhvr additive="base">
                                            <p:cTn id="11" dur="1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3" presetClass="entr" presetSubtype="52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ppt_x</p:attrName>
                                            </p:attrNameLst>
                                          </p:cBhvr>
                                          <p:tavLst>
                                            <p:tav tm="0">
                                              <p:val>
                                                <p:fltVal val="0.5"/>
                                              </p:val>
                                            </p:tav>
                                            <p:tav tm="100000">
                                              <p:val>
                                                <p:strVal val="#ppt_x"/>
                                              </p:val>
                                            </p:tav>
                                          </p:tavLst>
                                        </p:anim>
                                        <p:anim calcmode="lin" valueType="num">
                                          <p:cBhvr>
                                            <p:cTn id="33" dur="500" fill="hold"/>
                                            <p:tgtEl>
                                              <p:spTgt spid="38"/>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ppt_x</p:attrName>
                                            </p:attrNameLst>
                                          </p:cBhvr>
                                          <p:tavLst>
                                            <p:tav tm="0">
                                              <p:val>
                                                <p:fltVal val="0.5"/>
                                              </p:val>
                                            </p:tav>
                                            <p:tav tm="100000">
                                              <p:val>
                                                <p:strVal val="#ppt_x"/>
                                              </p:val>
                                            </p:tav>
                                          </p:tavLst>
                                        </p:anim>
                                        <p:anim calcmode="lin" valueType="num">
                                          <p:cBhvr>
                                            <p:cTn id="39" dur="500" fill="hold"/>
                                            <p:tgtEl>
                                              <p:spTgt spid="41"/>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ppt_x</p:attrName>
                                            </p:attrNameLst>
                                          </p:cBhvr>
                                          <p:tavLst>
                                            <p:tav tm="0">
                                              <p:val>
                                                <p:fltVal val="0.5"/>
                                              </p:val>
                                            </p:tav>
                                            <p:tav tm="100000">
                                              <p:val>
                                                <p:strVal val="#ppt_x"/>
                                              </p:val>
                                            </p:tav>
                                          </p:tavLst>
                                        </p:anim>
                                        <p:anim calcmode="lin" valueType="num">
                                          <p:cBhvr>
                                            <p:cTn id="51" dur="500" fill="hold"/>
                                            <p:tgtEl>
                                              <p:spTgt spid="47"/>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 calcmode="lin" valueType="num">
                                          <p:cBhvr>
                                            <p:cTn id="56" dur="500" fill="hold"/>
                                            <p:tgtEl>
                                              <p:spTgt spid="50"/>
                                            </p:tgtEl>
                                            <p:attrNameLst>
                                              <p:attrName>ppt_x</p:attrName>
                                            </p:attrNameLst>
                                          </p:cBhvr>
                                          <p:tavLst>
                                            <p:tav tm="0">
                                              <p:val>
                                                <p:fltVal val="0.5"/>
                                              </p:val>
                                            </p:tav>
                                            <p:tav tm="100000">
                                              <p:val>
                                                <p:strVal val="#ppt_x"/>
                                              </p:val>
                                            </p:tav>
                                          </p:tavLst>
                                        </p:anim>
                                        <p:anim calcmode="lin" valueType="num">
                                          <p:cBhvr>
                                            <p:cTn id="57" dur="500" fill="hold"/>
                                            <p:tgtEl>
                                              <p:spTgt spid="50"/>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 calcmode="lin" valueType="num">
                                          <p:cBhvr>
                                            <p:cTn id="68" dur="500" fill="hold"/>
                                            <p:tgtEl>
                                              <p:spTgt spid="56"/>
                                            </p:tgtEl>
                                            <p:attrNameLst>
                                              <p:attrName>ppt_x</p:attrName>
                                            </p:attrNameLst>
                                          </p:cBhvr>
                                          <p:tavLst>
                                            <p:tav tm="0">
                                              <p:val>
                                                <p:fltVal val="0.5"/>
                                              </p:val>
                                            </p:tav>
                                            <p:tav tm="100000">
                                              <p:val>
                                                <p:strVal val="#ppt_x"/>
                                              </p:val>
                                            </p:tav>
                                          </p:tavLst>
                                        </p:anim>
                                        <p:anim calcmode="lin" valueType="num">
                                          <p:cBhvr>
                                            <p:cTn id="69" dur="500" fill="hold"/>
                                            <p:tgtEl>
                                              <p:spTgt spid="56"/>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 calcmode="lin" valueType="num">
                                          <p:cBhvr>
                                            <p:cTn id="74" dur="500" fill="hold"/>
                                            <p:tgtEl>
                                              <p:spTgt spid="59"/>
                                            </p:tgtEl>
                                            <p:attrNameLst>
                                              <p:attrName>ppt_x</p:attrName>
                                            </p:attrNameLst>
                                          </p:cBhvr>
                                          <p:tavLst>
                                            <p:tav tm="0">
                                              <p:val>
                                                <p:fltVal val="0.5"/>
                                              </p:val>
                                            </p:tav>
                                            <p:tav tm="100000">
                                              <p:val>
                                                <p:strVal val="#ppt_x"/>
                                              </p:val>
                                            </p:tav>
                                          </p:tavLst>
                                        </p:anim>
                                        <p:anim calcmode="lin" valueType="num">
                                          <p:cBhvr>
                                            <p:cTn id="75" dur="500" fill="hold"/>
                                            <p:tgtEl>
                                              <p:spTgt spid="59"/>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62"/>
                                            </p:tgtEl>
                                            <p:attrNameLst>
                                              <p:attrName>style.visibility</p:attrName>
                                            </p:attrNameLst>
                                          </p:cBhvr>
                                          <p:to>
                                            <p:strVal val="visible"/>
                                          </p:to>
                                        </p:set>
                                        <p:anim calcmode="lin" valueType="num">
                                          <p:cBhvr>
                                            <p:cTn id="78" dur="500" fill="hold"/>
                                            <p:tgtEl>
                                              <p:spTgt spid="62"/>
                                            </p:tgtEl>
                                            <p:attrNameLst>
                                              <p:attrName>ppt_w</p:attrName>
                                            </p:attrNameLst>
                                          </p:cBhvr>
                                          <p:tavLst>
                                            <p:tav tm="0">
                                              <p:val>
                                                <p:fltVal val="0"/>
                                              </p:val>
                                            </p:tav>
                                            <p:tav tm="100000">
                                              <p:val>
                                                <p:strVal val="#ppt_w"/>
                                              </p:val>
                                            </p:tav>
                                          </p:tavLst>
                                        </p:anim>
                                        <p:anim calcmode="lin" valueType="num">
                                          <p:cBhvr>
                                            <p:cTn id="79" dur="500" fill="hold"/>
                                            <p:tgtEl>
                                              <p:spTgt spid="62"/>
                                            </p:tgtEl>
                                            <p:attrNameLst>
                                              <p:attrName>ppt_h</p:attrName>
                                            </p:attrNameLst>
                                          </p:cBhvr>
                                          <p:tavLst>
                                            <p:tav tm="0">
                                              <p:val>
                                                <p:fltVal val="0"/>
                                              </p:val>
                                            </p:tav>
                                            <p:tav tm="100000">
                                              <p:val>
                                                <p:strVal val="#ppt_h"/>
                                              </p:val>
                                            </p:tav>
                                          </p:tavLst>
                                        </p:anim>
                                        <p:anim calcmode="lin" valueType="num">
                                          <p:cBhvr>
                                            <p:cTn id="80" dur="500" fill="hold"/>
                                            <p:tgtEl>
                                              <p:spTgt spid="62"/>
                                            </p:tgtEl>
                                            <p:attrNameLst>
                                              <p:attrName>ppt_x</p:attrName>
                                            </p:attrNameLst>
                                          </p:cBhvr>
                                          <p:tavLst>
                                            <p:tav tm="0">
                                              <p:val>
                                                <p:fltVal val="0.5"/>
                                              </p:val>
                                            </p:tav>
                                            <p:tav tm="100000">
                                              <p:val>
                                                <p:strVal val="#ppt_x"/>
                                              </p:val>
                                            </p:tav>
                                          </p:tavLst>
                                        </p:anim>
                                        <p:anim calcmode="lin" valueType="num">
                                          <p:cBhvr>
                                            <p:cTn id="81" dur="500" fill="hold"/>
                                            <p:tgtEl>
                                              <p:spTgt spid="62"/>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ppt_x</p:attrName>
                                            </p:attrNameLst>
                                          </p:cBhvr>
                                          <p:tavLst>
                                            <p:tav tm="0">
                                              <p:val>
                                                <p:fltVal val="0.5"/>
                                              </p:val>
                                            </p:tav>
                                            <p:tav tm="100000">
                                              <p:val>
                                                <p:strVal val="#ppt_x"/>
                                              </p:val>
                                            </p:tav>
                                          </p:tavLst>
                                        </p:anim>
                                        <p:anim calcmode="lin" valueType="num">
                                          <p:cBhvr>
                                            <p:cTn id="87" dur="500" fill="hold"/>
                                            <p:tgtEl>
                                              <p:spTgt spid="6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 calcmode="lin" valueType="num">
                                          <p:cBhvr>
                                            <p:cTn id="92" dur="500" fill="hold"/>
                                            <p:tgtEl>
                                              <p:spTgt spid="68"/>
                                            </p:tgtEl>
                                            <p:attrNameLst>
                                              <p:attrName>ppt_x</p:attrName>
                                            </p:attrNameLst>
                                          </p:cBhvr>
                                          <p:tavLst>
                                            <p:tav tm="0">
                                              <p:val>
                                                <p:fltVal val="0.5"/>
                                              </p:val>
                                            </p:tav>
                                            <p:tav tm="100000">
                                              <p:val>
                                                <p:strVal val="#ppt_x"/>
                                              </p:val>
                                            </p:tav>
                                          </p:tavLst>
                                        </p:anim>
                                        <p:anim calcmode="lin" valueType="num">
                                          <p:cBhvr>
                                            <p:cTn id="93" dur="500" fill="hold"/>
                                            <p:tgtEl>
                                              <p:spTgt spid="68"/>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 calcmode="lin" valueType="num">
                                          <p:cBhvr>
                                            <p:cTn id="98" dur="500" fill="hold"/>
                                            <p:tgtEl>
                                              <p:spTgt spid="71"/>
                                            </p:tgtEl>
                                            <p:attrNameLst>
                                              <p:attrName>ppt_x</p:attrName>
                                            </p:attrNameLst>
                                          </p:cBhvr>
                                          <p:tavLst>
                                            <p:tav tm="0">
                                              <p:val>
                                                <p:fltVal val="0.5"/>
                                              </p:val>
                                            </p:tav>
                                            <p:tav tm="100000">
                                              <p:val>
                                                <p:strVal val="#ppt_x"/>
                                              </p:val>
                                            </p:tav>
                                          </p:tavLst>
                                        </p:anim>
                                        <p:anim calcmode="lin" valueType="num">
                                          <p:cBhvr>
                                            <p:cTn id="99" dur="500" fill="hold"/>
                                            <p:tgtEl>
                                              <p:spTgt spid="71"/>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 calcmode="lin" valueType="num">
                                          <p:cBhvr>
                                            <p:cTn id="104" dur="500" fill="hold"/>
                                            <p:tgtEl>
                                              <p:spTgt spid="74"/>
                                            </p:tgtEl>
                                            <p:attrNameLst>
                                              <p:attrName>ppt_x</p:attrName>
                                            </p:attrNameLst>
                                          </p:cBhvr>
                                          <p:tavLst>
                                            <p:tav tm="0">
                                              <p:val>
                                                <p:fltVal val="0.5"/>
                                              </p:val>
                                            </p:tav>
                                            <p:tav tm="100000">
                                              <p:val>
                                                <p:strVal val="#ppt_x"/>
                                              </p:val>
                                            </p:tav>
                                          </p:tavLst>
                                        </p:anim>
                                        <p:anim calcmode="lin" valueType="num">
                                          <p:cBhvr>
                                            <p:cTn id="105" dur="500" fill="hold"/>
                                            <p:tgtEl>
                                              <p:spTgt spid="74"/>
                                            </p:tgtEl>
                                            <p:attrNameLst>
                                              <p:attrName>ppt_y</p:attrName>
                                            </p:attrNameLst>
                                          </p:cBhvr>
                                          <p:tavLst>
                                            <p:tav tm="0">
                                              <p:val>
                                                <p:fltVal val="0.5"/>
                                              </p:val>
                                            </p:tav>
                                            <p:tav tm="100000">
                                              <p:val>
                                                <p:strVal val="#ppt_y"/>
                                              </p:val>
                                            </p:tav>
                                          </p:tavLst>
                                        </p:anim>
                                      </p:childTnLst>
                                    </p:cTn>
                                  </p:par>
                                  <p:par>
                                    <p:cTn id="106" presetID="26" presetClass="emph" presetSubtype="0" repeatCount="3000" fill="hold" nodeType="withEffect">
                                      <p:stCondLst>
                                        <p:cond delay="600"/>
                                      </p:stCondLst>
                                      <p:childTnLst>
                                        <p:animEffect transition="out" filter="fade">
                                          <p:cBhvr>
                                            <p:cTn id="107" dur="500" tmFilter="0, 0; .2, .5; .8, .5; 1, 0"/>
                                            <p:tgtEl>
                                              <p:spTgt spid="38"/>
                                            </p:tgtEl>
                                          </p:cBhvr>
                                        </p:animEffect>
                                        <p:animScale>
                                          <p:cBhvr>
                                            <p:cTn id="108" dur="250" autoRev="1" fill="hold"/>
                                            <p:tgtEl>
                                              <p:spTgt spid="38"/>
                                            </p:tgtEl>
                                          </p:cBhvr>
                                          <p:by x="105000" y="105000"/>
                                        </p:animScale>
                                      </p:childTnLst>
                                    </p:cTn>
                                  </p:par>
                                  <p:par>
                                    <p:cTn id="109" presetID="26" presetClass="emph" presetSubtype="0" repeatCount="3000" fill="hold" nodeType="withEffect">
                                      <p:stCondLst>
                                        <p:cond delay="710"/>
                                      </p:stCondLst>
                                      <p:childTnLst>
                                        <p:animEffect transition="out" filter="fade">
                                          <p:cBhvr>
                                            <p:cTn id="110" dur="500" tmFilter="0, 0; .2, .5; .8, .5; 1, 0"/>
                                            <p:tgtEl>
                                              <p:spTgt spid="59"/>
                                            </p:tgtEl>
                                          </p:cBhvr>
                                        </p:animEffect>
                                        <p:animScale>
                                          <p:cBhvr>
                                            <p:cTn id="111" dur="250" autoRev="1" fill="hold"/>
                                            <p:tgtEl>
                                              <p:spTgt spid="59"/>
                                            </p:tgtEl>
                                          </p:cBhvr>
                                          <p:by x="105000" y="105000"/>
                                        </p:animScale>
                                      </p:childTnLst>
                                    </p:cTn>
                                  </p:par>
                                  <p:par>
                                    <p:cTn id="112" presetID="26" presetClass="emph" presetSubtype="0" repeatCount="3000" fill="hold" nodeType="withEffect">
                                      <p:stCondLst>
                                        <p:cond delay="41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par>
                                    <p:cTn id="115" presetID="26" presetClass="emph" presetSubtype="0" repeatCount="3000" fill="hold" nodeType="withEffect">
                                      <p:stCondLst>
                                        <p:cond delay="810"/>
                                      </p:stCondLst>
                                      <p:childTnLst>
                                        <p:animEffect transition="out" filter="fade">
                                          <p:cBhvr>
                                            <p:cTn id="116" dur="500" tmFilter="0, 0; .2, .5; .8, .5; 1, 0"/>
                                            <p:tgtEl>
                                              <p:spTgt spid="68"/>
                                            </p:tgtEl>
                                          </p:cBhvr>
                                        </p:animEffect>
                                        <p:animScale>
                                          <p:cBhvr>
                                            <p:cTn id="117" dur="250" autoRev="1" fill="hold"/>
                                            <p:tgtEl>
                                              <p:spTgt spid="68"/>
                                            </p:tgtEl>
                                          </p:cBhvr>
                                          <p:by x="105000" y="105000"/>
                                        </p:animScale>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 presetClass="entr" presetSubtype="8" accel="35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0-#ppt_w/2"/>
                                              </p:val>
                                            </p:tav>
                                            <p:tav tm="100000">
                                              <p:val>
                                                <p:strVal val="#ppt_x"/>
                                              </p:val>
                                            </p:tav>
                                          </p:tavLst>
                                        </p:anim>
                                        <p:anim calcmode="lin" valueType="num">
                                          <p:cBhvr additive="base">
                                            <p:cTn id="11" dur="1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3" presetClass="entr" presetSubtype="52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ppt_x</p:attrName>
                                            </p:attrNameLst>
                                          </p:cBhvr>
                                          <p:tavLst>
                                            <p:tav tm="0">
                                              <p:val>
                                                <p:fltVal val="0.5"/>
                                              </p:val>
                                            </p:tav>
                                            <p:tav tm="100000">
                                              <p:val>
                                                <p:strVal val="#ppt_x"/>
                                              </p:val>
                                            </p:tav>
                                          </p:tavLst>
                                        </p:anim>
                                        <p:anim calcmode="lin" valueType="num">
                                          <p:cBhvr>
                                            <p:cTn id="33" dur="500" fill="hold"/>
                                            <p:tgtEl>
                                              <p:spTgt spid="38"/>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ppt_x</p:attrName>
                                            </p:attrNameLst>
                                          </p:cBhvr>
                                          <p:tavLst>
                                            <p:tav tm="0">
                                              <p:val>
                                                <p:fltVal val="0.5"/>
                                              </p:val>
                                            </p:tav>
                                            <p:tav tm="100000">
                                              <p:val>
                                                <p:strVal val="#ppt_x"/>
                                              </p:val>
                                            </p:tav>
                                          </p:tavLst>
                                        </p:anim>
                                        <p:anim calcmode="lin" valueType="num">
                                          <p:cBhvr>
                                            <p:cTn id="39" dur="500" fill="hold"/>
                                            <p:tgtEl>
                                              <p:spTgt spid="41"/>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ppt_x</p:attrName>
                                            </p:attrNameLst>
                                          </p:cBhvr>
                                          <p:tavLst>
                                            <p:tav tm="0">
                                              <p:val>
                                                <p:fltVal val="0.5"/>
                                              </p:val>
                                            </p:tav>
                                            <p:tav tm="100000">
                                              <p:val>
                                                <p:strVal val="#ppt_x"/>
                                              </p:val>
                                            </p:tav>
                                          </p:tavLst>
                                        </p:anim>
                                        <p:anim calcmode="lin" valueType="num">
                                          <p:cBhvr>
                                            <p:cTn id="51" dur="500" fill="hold"/>
                                            <p:tgtEl>
                                              <p:spTgt spid="47"/>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 calcmode="lin" valueType="num">
                                          <p:cBhvr>
                                            <p:cTn id="56" dur="500" fill="hold"/>
                                            <p:tgtEl>
                                              <p:spTgt spid="50"/>
                                            </p:tgtEl>
                                            <p:attrNameLst>
                                              <p:attrName>ppt_x</p:attrName>
                                            </p:attrNameLst>
                                          </p:cBhvr>
                                          <p:tavLst>
                                            <p:tav tm="0">
                                              <p:val>
                                                <p:fltVal val="0.5"/>
                                              </p:val>
                                            </p:tav>
                                            <p:tav tm="100000">
                                              <p:val>
                                                <p:strVal val="#ppt_x"/>
                                              </p:val>
                                            </p:tav>
                                          </p:tavLst>
                                        </p:anim>
                                        <p:anim calcmode="lin" valueType="num">
                                          <p:cBhvr>
                                            <p:cTn id="57" dur="500" fill="hold"/>
                                            <p:tgtEl>
                                              <p:spTgt spid="50"/>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 calcmode="lin" valueType="num">
                                          <p:cBhvr>
                                            <p:cTn id="68" dur="500" fill="hold"/>
                                            <p:tgtEl>
                                              <p:spTgt spid="56"/>
                                            </p:tgtEl>
                                            <p:attrNameLst>
                                              <p:attrName>ppt_x</p:attrName>
                                            </p:attrNameLst>
                                          </p:cBhvr>
                                          <p:tavLst>
                                            <p:tav tm="0">
                                              <p:val>
                                                <p:fltVal val="0.5"/>
                                              </p:val>
                                            </p:tav>
                                            <p:tav tm="100000">
                                              <p:val>
                                                <p:strVal val="#ppt_x"/>
                                              </p:val>
                                            </p:tav>
                                          </p:tavLst>
                                        </p:anim>
                                        <p:anim calcmode="lin" valueType="num">
                                          <p:cBhvr>
                                            <p:cTn id="69" dur="500" fill="hold"/>
                                            <p:tgtEl>
                                              <p:spTgt spid="56"/>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 calcmode="lin" valueType="num">
                                          <p:cBhvr>
                                            <p:cTn id="74" dur="500" fill="hold"/>
                                            <p:tgtEl>
                                              <p:spTgt spid="59"/>
                                            </p:tgtEl>
                                            <p:attrNameLst>
                                              <p:attrName>ppt_x</p:attrName>
                                            </p:attrNameLst>
                                          </p:cBhvr>
                                          <p:tavLst>
                                            <p:tav tm="0">
                                              <p:val>
                                                <p:fltVal val="0.5"/>
                                              </p:val>
                                            </p:tav>
                                            <p:tav tm="100000">
                                              <p:val>
                                                <p:strVal val="#ppt_x"/>
                                              </p:val>
                                            </p:tav>
                                          </p:tavLst>
                                        </p:anim>
                                        <p:anim calcmode="lin" valueType="num">
                                          <p:cBhvr>
                                            <p:cTn id="75" dur="500" fill="hold"/>
                                            <p:tgtEl>
                                              <p:spTgt spid="59"/>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62"/>
                                            </p:tgtEl>
                                            <p:attrNameLst>
                                              <p:attrName>style.visibility</p:attrName>
                                            </p:attrNameLst>
                                          </p:cBhvr>
                                          <p:to>
                                            <p:strVal val="visible"/>
                                          </p:to>
                                        </p:set>
                                        <p:anim calcmode="lin" valueType="num">
                                          <p:cBhvr>
                                            <p:cTn id="78" dur="500" fill="hold"/>
                                            <p:tgtEl>
                                              <p:spTgt spid="62"/>
                                            </p:tgtEl>
                                            <p:attrNameLst>
                                              <p:attrName>ppt_w</p:attrName>
                                            </p:attrNameLst>
                                          </p:cBhvr>
                                          <p:tavLst>
                                            <p:tav tm="0">
                                              <p:val>
                                                <p:fltVal val="0"/>
                                              </p:val>
                                            </p:tav>
                                            <p:tav tm="100000">
                                              <p:val>
                                                <p:strVal val="#ppt_w"/>
                                              </p:val>
                                            </p:tav>
                                          </p:tavLst>
                                        </p:anim>
                                        <p:anim calcmode="lin" valueType="num">
                                          <p:cBhvr>
                                            <p:cTn id="79" dur="500" fill="hold"/>
                                            <p:tgtEl>
                                              <p:spTgt spid="62"/>
                                            </p:tgtEl>
                                            <p:attrNameLst>
                                              <p:attrName>ppt_h</p:attrName>
                                            </p:attrNameLst>
                                          </p:cBhvr>
                                          <p:tavLst>
                                            <p:tav tm="0">
                                              <p:val>
                                                <p:fltVal val="0"/>
                                              </p:val>
                                            </p:tav>
                                            <p:tav tm="100000">
                                              <p:val>
                                                <p:strVal val="#ppt_h"/>
                                              </p:val>
                                            </p:tav>
                                          </p:tavLst>
                                        </p:anim>
                                        <p:anim calcmode="lin" valueType="num">
                                          <p:cBhvr>
                                            <p:cTn id="80" dur="500" fill="hold"/>
                                            <p:tgtEl>
                                              <p:spTgt spid="62"/>
                                            </p:tgtEl>
                                            <p:attrNameLst>
                                              <p:attrName>ppt_x</p:attrName>
                                            </p:attrNameLst>
                                          </p:cBhvr>
                                          <p:tavLst>
                                            <p:tav tm="0">
                                              <p:val>
                                                <p:fltVal val="0.5"/>
                                              </p:val>
                                            </p:tav>
                                            <p:tav tm="100000">
                                              <p:val>
                                                <p:strVal val="#ppt_x"/>
                                              </p:val>
                                            </p:tav>
                                          </p:tavLst>
                                        </p:anim>
                                        <p:anim calcmode="lin" valueType="num">
                                          <p:cBhvr>
                                            <p:cTn id="81" dur="500" fill="hold"/>
                                            <p:tgtEl>
                                              <p:spTgt spid="62"/>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ppt_x</p:attrName>
                                            </p:attrNameLst>
                                          </p:cBhvr>
                                          <p:tavLst>
                                            <p:tav tm="0">
                                              <p:val>
                                                <p:fltVal val="0.5"/>
                                              </p:val>
                                            </p:tav>
                                            <p:tav tm="100000">
                                              <p:val>
                                                <p:strVal val="#ppt_x"/>
                                              </p:val>
                                            </p:tav>
                                          </p:tavLst>
                                        </p:anim>
                                        <p:anim calcmode="lin" valueType="num">
                                          <p:cBhvr>
                                            <p:cTn id="87" dur="500" fill="hold"/>
                                            <p:tgtEl>
                                              <p:spTgt spid="6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 calcmode="lin" valueType="num">
                                          <p:cBhvr>
                                            <p:cTn id="92" dur="500" fill="hold"/>
                                            <p:tgtEl>
                                              <p:spTgt spid="68"/>
                                            </p:tgtEl>
                                            <p:attrNameLst>
                                              <p:attrName>ppt_x</p:attrName>
                                            </p:attrNameLst>
                                          </p:cBhvr>
                                          <p:tavLst>
                                            <p:tav tm="0">
                                              <p:val>
                                                <p:fltVal val="0.5"/>
                                              </p:val>
                                            </p:tav>
                                            <p:tav tm="100000">
                                              <p:val>
                                                <p:strVal val="#ppt_x"/>
                                              </p:val>
                                            </p:tav>
                                          </p:tavLst>
                                        </p:anim>
                                        <p:anim calcmode="lin" valueType="num">
                                          <p:cBhvr>
                                            <p:cTn id="93" dur="500" fill="hold"/>
                                            <p:tgtEl>
                                              <p:spTgt spid="68"/>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 calcmode="lin" valueType="num">
                                          <p:cBhvr>
                                            <p:cTn id="98" dur="500" fill="hold"/>
                                            <p:tgtEl>
                                              <p:spTgt spid="71"/>
                                            </p:tgtEl>
                                            <p:attrNameLst>
                                              <p:attrName>ppt_x</p:attrName>
                                            </p:attrNameLst>
                                          </p:cBhvr>
                                          <p:tavLst>
                                            <p:tav tm="0">
                                              <p:val>
                                                <p:fltVal val="0.5"/>
                                              </p:val>
                                            </p:tav>
                                            <p:tav tm="100000">
                                              <p:val>
                                                <p:strVal val="#ppt_x"/>
                                              </p:val>
                                            </p:tav>
                                          </p:tavLst>
                                        </p:anim>
                                        <p:anim calcmode="lin" valueType="num">
                                          <p:cBhvr>
                                            <p:cTn id="99" dur="500" fill="hold"/>
                                            <p:tgtEl>
                                              <p:spTgt spid="71"/>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 calcmode="lin" valueType="num">
                                          <p:cBhvr>
                                            <p:cTn id="104" dur="500" fill="hold"/>
                                            <p:tgtEl>
                                              <p:spTgt spid="74"/>
                                            </p:tgtEl>
                                            <p:attrNameLst>
                                              <p:attrName>ppt_x</p:attrName>
                                            </p:attrNameLst>
                                          </p:cBhvr>
                                          <p:tavLst>
                                            <p:tav tm="0">
                                              <p:val>
                                                <p:fltVal val="0.5"/>
                                              </p:val>
                                            </p:tav>
                                            <p:tav tm="100000">
                                              <p:val>
                                                <p:strVal val="#ppt_x"/>
                                              </p:val>
                                            </p:tav>
                                          </p:tavLst>
                                        </p:anim>
                                        <p:anim calcmode="lin" valueType="num">
                                          <p:cBhvr>
                                            <p:cTn id="105" dur="500" fill="hold"/>
                                            <p:tgtEl>
                                              <p:spTgt spid="74"/>
                                            </p:tgtEl>
                                            <p:attrNameLst>
                                              <p:attrName>ppt_y</p:attrName>
                                            </p:attrNameLst>
                                          </p:cBhvr>
                                          <p:tavLst>
                                            <p:tav tm="0">
                                              <p:val>
                                                <p:fltVal val="0.5"/>
                                              </p:val>
                                            </p:tav>
                                            <p:tav tm="100000">
                                              <p:val>
                                                <p:strVal val="#ppt_y"/>
                                              </p:val>
                                            </p:tav>
                                          </p:tavLst>
                                        </p:anim>
                                      </p:childTnLst>
                                    </p:cTn>
                                  </p:par>
                                  <p:par>
                                    <p:cTn id="106" presetID="26" presetClass="emph" presetSubtype="0" repeatCount="3000" fill="hold" nodeType="withEffect">
                                      <p:stCondLst>
                                        <p:cond delay="600"/>
                                      </p:stCondLst>
                                      <p:childTnLst>
                                        <p:animEffect transition="out" filter="fade">
                                          <p:cBhvr>
                                            <p:cTn id="107" dur="500" tmFilter="0, 0; .2, .5; .8, .5; 1, 0"/>
                                            <p:tgtEl>
                                              <p:spTgt spid="38"/>
                                            </p:tgtEl>
                                          </p:cBhvr>
                                        </p:animEffect>
                                        <p:animScale>
                                          <p:cBhvr>
                                            <p:cTn id="108" dur="250" autoRev="1" fill="hold"/>
                                            <p:tgtEl>
                                              <p:spTgt spid="38"/>
                                            </p:tgtEl>
                                          </p:cBhvr>
                                          <p:by x="105000" y="105000"/>
                                        </p:animScale>
                                      </p:childTnLst>
                                    </p:cTn>
                                  </p:par>
                                  <p:par>
                                    <p:cTn id="109" presetID="26" presetClass="emph" presetSubtype="0" repeatCount="3000" fill="hold" nodeType="withEffect">
                                      <p:stCondLst>
                                        <p:cond delay="710"/>
                                      </p:stCondLst>
                                      <p:childTnLst>
                                        <p:animEffect transition="out" filter="fade">
                                          <p:cBhvr>
                                            <p:cTn id="110" dur="500" tmFilter="0, 0; .2, .5; .8, .5; 1, 0"/>
                                            <p:tgtEl>
                                              <p:spTgt spid="59"/>
                                            </p:tgtEl>
                                          </p:cBhvr>
                                        </p:animEffect>
                                        <p:animScale>
                                          <p:cBhvr>
                                            <p:cTn id="111" dur="250" autoRev="1" fill="hold"/>
                                            <p:tgtEl>
                                              <p:spTgt spid="59"/>
                                            </p:tgtEl>
                                          </p:cBhvr>
                                          <p:by x="105000" y="105000"/>
                                        </p:animScale>
                                      </p:childTnLst>
                                    </p:cTn>
                                  </p:par>
                                  <p:par>
                                    <p:cTn id="112" presetID="26" presetClass="emph" presetSubtype="0" repeatCount="3000" fill="hold" nodeType="withEffect">
                                      <p:stCondLst>
                                        <p:cond delay="41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par>
                                    <p:cTn id="115" presetID="26" presetClass="emph" presetSubtype="0" repeatCount="3000" fill="hold" nodeType="withEffect">
                                      <p:stCondLst>
                                        <p:cond delay="810"/>
                                      </p:stCondLst>
                                      <p:childTnLst>
                                        <p:animEffect transition="out" filter="fade">
                                          <p:cBhvr>
                                            <p:cTn id="116" dur="500" tmFilter="0, 0; .2, .5; .8, .5; 1, 0"/>
                                            <p:tgtEl>
                                              <p:spTgt spid="68"/>
                                            </p:tgtEl>
                                          </p:cBhvr>
                                        </p:animEffect>
                                        <p:animScale>
                                          <p:cBhvr>
                                            <p:cTn id="117" dur="250" autoRev="1" fill="hold"/>
                                            <p:tgtEl>
                                              <p:spTgt spid="68"/>
                                            </p:tgtEl>
                                          </p:cBhvr>
                                          <p:by x="105000" y="105000"/>
                                        </p:animScale>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7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092565" cy="377030"/>
          </a:xfrm>
        </p:spPr>
        <p:txBody>
          <a:bodyPr/>
          <a:lstStyle/>
          <a:p>
            <a:pPr algn="l"/>
            <a:r>
              <a:rPr lang="en-US" altLang="zh-CN" b="1" dirty="0"/>
              <a:t>3</a:t>
            </a:r>
            <a:r>
              <a:rPr lang="zh-CN" altLang="en-US" b="1" dirty="0"/>
              <a:t>、填写仪器信息</a:t>
            </a:r>
          </a:p>
        </p:txBody>
      </p:sp>
      <p:pic>
        <p:nvPicPr>
          <p:cNvPr id="6" name="图片 5"/>
          <p:cNvPicPr>
            <a:picLocks noChangeAspect="1"/>
          </p:cNvPicPr>
          <p:nvPr/>
        </p:nvPicPr>
        <p:blipFill>
          <a:blip r:embed="rId3"/>
          <a:srcRect/>
          <a:stretch>
            <a:fillRect/>
          </a:stretch>
        </p:blipFill>
        <p:spPr bwMode="auto">
          <a:xfrm>
            <a:off x="482745" y="915566"/>
            <a:ext cx="8250517" cy="2737682"/>
          </a:xfrm>
          <a:prstGeom prst="rect">
            <a:avLst/>
          </a:prstGeom>
          <a:ln>
            <a:noFill/>
          </a:ln>
          <a:effectLst>
            <a:outerShdw blurRad="190500" algn="tl" rotWithShape="0">
              <a:srgbClr val="000000">
                <a:alpha val="70000"/>
              </a:srgbClr>
            </a:outerShdw>
          </a:effectLst>
        </p:spPr>
      </p:pic>
      <p:sp>
        <p:nvSpPr>
          <p:cNvPr id="5" name="矩形 4"/>
          <p:cNvSpPr/>
          <p:nvPr/>
        </p:nvSpPr>
        <p:spPr>
          <a:xfrm>
            <a:off x="179512" y="3653248"/>
            <a:ext cx="8856984" cy="400110"/>
          </a:xfrm>
          <a:prstGeom prst="rect">
            <a:avLst/>
          </a:prstGeom>
        </p:spPr>
        <p:txBody>
          <a:bodyPr wrap="square">
            <a:spAutoFit/>
          </a:bodyPr>
          <a:lstStyle/>
          <a:p>
            <a:pPr algn="just">
              <a:spcAft>
                <a:spcPts val="0"/>
              </a:spcAft>
            </a:pPr>
            <a:r>
              <a:rPr lang="zh-CN" altLang="en-US" sz="2000" b="1" kern="100" dirty="0">
                <a:solidFill>
                  <a:srgbClr val="FF0000"/>
                </a:solidFill>
                <a:latin typeface="仿宋" charset="-122"/>
                <a:ea typeface="宋体" charset="-122"/>
                <a:cs typeface="Times New Roman" charset="0"/>
              </a:rPr>
              <a:t>机构信息未被审核通过也可以开始填写仪器信息，有助于机构通过纳入审核！</a:t>
            </a:r>
            <a:endParaRPr lang="en-US" altLang="zh-CN" sz="2000" b="1" kern="100" dirty="0">
              <a:solidFill>
                <a:srgbClr val="FF0000"/>
              </a:solidFill>
              <a:latin typeface="仿宋" charset="-122"/>
              <a:ea typeface="宋体" charset="-122"/>
              <a:cs typeface="Times New Roman" charset="0"/>
            </a:endParaRPr>
          </a:p>
        </p:txBody>
      </p:sp>
    </p:spTree>
    <p:extLst>
      <p:ext uri="{BB962C8B-B14F-4D97-AF65-F5344CB8AC3E}">
        <p14:creationId xmlns:p14="http://schemas.microsoft.com/office/powerpoint/2010/main" val="49322900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092565" cy="377030"/>
          </a:xfrm>
        </p:spPr>
        <p:txBody>
          <a:bodyPr/>
          <a:lstStyle/>
          <a:p>
            <a:pPr algn="l"/>
            <a:r>
              <a:rPr lang="en-US" altLang="zh-CN" b="1" dirty="0"/>
              <a:t>3</a:t>
            </a:r>
            <a:r>
              <a:rPr lang="zh-CN" altLang="en-US" b="1" dirty="0"/>
              <a:t>、填写仪器信息</a:t>
            </a:r>
          </a:p>
        </p:txBody>
      </p:sp>
      <p:pic>
        <p:nvPicPr>
          <p:cNvPr id="5" name="图片 4"/>
          <p:cNvPicPr>
            <a:picLocks noChangeAspect="1"/>
          </p:cNvPicPr>
          <p:nvPr/>
        </p:nvPicPr>
        <p:blipFill>
          <a:blip r:embed="rId3"/>
          <a:srcRect/>
          <a:stretch>
            <a:fillRect/>
          </a:stretch>
        </p:blipFill>
        <p:spPr bwMode="auto">
          <a:xfrm>
            <a:off x="374831" y="596748"/>
            <a:ext cx="6538296" cy="3024336"/>
          </a:xfrm>
          <a:prstGeom prst="rect">
            <a:avLst/>
          </a:prstGeom>
          <a:ln>
            <a:noFill/>
          </a:ln>
          <a:effectLst>
            <a:outerShdw blurRad="190500" algn="tl" rotWithShape="0">
              <a:srgbClr val="000000">
                <a:alpha val="70000"/>
              </a:srgbClr>
            </a:outerShdw>
          </a:effectLst>
        </p:spPr>
      </p:pic>
      <p:pic>
        <p:nvPicPr>
          <p:cNvPr id="7" name="图片 6"/>
          <p:cNvPicPr/>
          <p:nvPr/>
        </p:nvPicPr>
        <p:blipFill>
          <a:blip r:embed="rId4"/>
          <a:srcRect/>
          <a:stretch>
            <a:fillRect/>
          </a:stretch>
        </p:blipFill>
        <p:spPr bwMode="auto">
          <a:xfrm>
            <a:off x="2555776" y="1131590"/>
            <a:ext cx="5274310" cy="3215746"/>
          </a:xfrm>
          <a:prstGeom prst="rect">
            <a:avLst/>
          </a:prstGeom>
          <a:ln>
            <a:noFill/>
          </a:ln>
          <a:effectLst>
            <a:outerShdw blurRad="190500" algn="tl" rotWithShape="0">
              <a:srgbClr val="000000">
                <a:alpha val="70000"/>
              </a:srgbClr>
            </a:outerShdw>
          </a:effectLst>
        </p:spPr>
      </p:pic>
      <p:pic>
        <p:nvPicPr>
          <p:cNvPr id="11" name="图片 10"/>
          <p:cNvPicPr/>
          <p:nvPr/>
        </p:nvPicPr>
        <p:blipFill>
          <a:blip r:embed="rId5"/>
          <a:srcRect/>
          <a:stretch>
            <a:fillRect/>
          </a:stretch>
        </p:blipFill>
        <p:spPr bwMode="auto">
          <a:xfrm>
            <a:off x="3650034" y="2108916"/>
            <a:ext cx="4234334" cy="2678430"/>
          </a:xfrm>
          <a:prstGeom prst="rect">
            <a:avLst/>
          </a:prstGeom>
          <a:ln>
            <a:noFill/>
          </a:ln>
          <a:effectLst>
            <a:outerShdw blurRad="190500" algn="tl" rotWithShape="0">
              <a:srgbClr val="000000">
                <a:alpha val="70000"/>
              </a:srgbClr>
            </a:outerShdw>
          </a:effectLst>
        </p:spPr>
      </p:pic>
      <p:pic>
        <p:nvPicPr>
          <p:cNvPr id="10" name="图片 9"/>
          <p:cNvPicPr/>
          <p:nvPr/>
        </p:nvPicPr>
        <p:blipFill>
          <a:blip r:embed="rId6">
            <a:extLst>
              <a:ext uri="{28A0092B-C50C-407E-A947-70E740481C1C}">
                <a14:useLocalDpi xmlns:a14="http://schemas.microsoft.com/office/drawing/2010/main" val="0"/>
              </a:ext>
            </a:extLst>
          </a:blip>
          <a:stretch>
            <a:fillRect/>
          </a:stretch>
        </p:blipFill>
        <p:spPr bwMode="auto">
          <a:xfrm>
            <a:off x="3923929" y="3357178"/>
            <a:ext cx="3960439" cy="1430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2655336"/>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3631447" cy="377030"/>
          </a:xfrm>
        </p:spPr>
        <p:txBody>
          <a:bodyPr/>
          <a:lstStyle/>
          <a:p>
            <a:pPr algn="l"/>
            <a:r>
              <a:rPr lang="en-US" altLang="zh-CN" b="1" dirty="0"/>
              <a:t>3</a:t>
            </a:r>
            <a:r>
              <a:rPr lang="zh-CN" altLang="en-US" b="1" dirty="0"/>
              <a:t>、填写仪器信息（批量导入）</a:t>
            </a:r>
          </a:p>
        </p:txBody>
      </p:sp>
      <p:pic>
        <p:nvPicPr>
          <p:cNvPr id="11" name="图片 10"/>
          <p:cNvPicPr>
            <a:picLocks noChangeAspect="1"/>
          </p:cNvPicPr>
          <p:nvPr/>
        </p:nvPicPr>
        <p:blipFill>
          <a:blip r:embed="rId3"/>
          <a:srcRect/>
          <a:stretch>
            <a:fillRect/>
          </a:stretch>
        </p:blipFill>
        <p:spPr bwMode="auto">
          <a:xfrm>
            <a:off x="365133" y="755974"/>
            <a:ext cx="8250517" cy="2448534"/>
          </a:xfrm>
          <a:prstGeom prst="rect">
            <a:avLst/>
          </a:prstGeom>
          <a:ln>
            <a:noFill/>
          </a:ln>
          <a:effectLst>
            <a:outerShdw blurRad="190500" algn="tl" rotWithShape="0">
              <a:srgbClr val="000000">
                <a:alpha val="70000"/>
              </a:srgbClr>
            </a:outerShdw>
          </a:effectLst>
        </p:spPr>
      </p:pic>
      <p:sp>
        <p:nvSpPr>
          <p:cNvPr id="13" name="矩形 12"/>
          <p:cNvSpPr/>
          <p:nvPr/>
        </p:nvSpPr>
        <p:spPr>
          <a:xfrm>
            <a:off x="365133" y="3204508"/>
            <a:ext cx="8064896" cy="1938992"/>
          </a:xfrm>
          <a:prstGeom prst="rect">
            <a:avLst/>
          </a:prstGeom>
        </p:spPr>
        <p:txBody>
          <a:bodyPr wrap="square">
            <a:spAutoFit/>
          </a:bodyPr>
          <a:lstStyle/>
          <a:p>
            <a:pPr indent="406400" algn="just">
              <a:spcAft>
                <a:spcPts val="0"/>
              </a:spcAft>
            </a:pPr>
            <a:r>
              <a:rPr lang="en-US" altLang="zh-CN" sz="2000" b="1" kern="100" dirty="0">
                <a:solidFill>
                  <a:srgbClr val="FF0000"/>
                </a:solidFill>
                <a:latin typeface="仿宋" charset="-122"/>
                <a:ea typeface="宋体" charset="-122"/>
                <a:cs typeface="Times New Roman" charset="0"/>
              </a:rPr>
              <a:t>1</a:t>
            </a:r>
            <a:r>
              <a:rPr lang="zh-CN" altLang="en-US" sz="2000" b="1" kern="100" dirty="0">
                <a:solidFill>
                  <a:srgbClr val="FF0000"/>
                </a:solidFill>
                <a:latin typeface="仿宋" charset="-122"/>
                <a:ea typeface="宋体" charset="-122"/>
                <a:cs typeface="Times New Roman" charset="0"/>
              </a:rPr>
              <a:t>、系统会自动关联老系统的仪器数据，但必须逐一编辑、完善信息并提交后才能被审核到</a:t>
            </a:r>
            <a:endParaRPr lang="en-US" altLang="zh-CN" sz="2000" b="1" kern="100" dirty="0">
              <a:solidFill>
                <a:srgbClr val="FF0000"/>
              </a:solidFill>
              <a:latin typeface="仿宋" charset="-122"/>
              <a:ea typeface="宋体" charset="-122"/>
              <a:cs typeface="Times New Roman" charset="0"/>
            </a:endParaRPr>
          </a:p>
          <a:p>
            <a:pPr indent="406400" algn="just">
              <a:spcAft>
                <a:spcPts val="0"/>
              </a:spcAft>
            </a:pPr>
            <a:r>
              <a:rPr lang="en-US" altLang="zh-CN" sz="2000" b="1" kern="100" dirty="0">
                <a:solidFill>
                  <a:srgbClr val="FF0000"/>
                </a:solidFill>
                <a:latin typeface="仿宋" charset="-122"/>
                <a:ea typeface="宋体" charset="-122"/>
                <a:cs typeface="Times New Roman" charset="0"/>
              </a:rPr>
              <a:t>2</a:t>
            </a:r>
            <a:r>
              <a:rPr lang="zh-CN" altLang="en-US" sz="2000" b="1" kern="100" dirty="0">
                <a:solidFill>
                  <a:srgbClr val="FF0000"/>
                </a:solidFill>
                <a:latin typeface="仿宋" charset="-122"/>
                <a:ea typeface="宋体" charset="-122"/>
                <a:cs typeface="Times New Roman" charset="0"/>
              </a:rPr>
              <a:t>、批量导入后的仪器需图片需逐一编辑、完善信息并提交后才能被审核到</a:t>
            </a:r>
            <a:endParaRPr lang="en-US" altLang="zh-CN" sz="2000" b="1" kern="100" dirty="0">
              <a:solidFill>
                <a:srgbClr val="FF0000"/>
              </a:solidFill>
              <a:latin typeface="仿宋" charset="-122"/>
              <a:ea typeface="宋体" charset="-122"/>
              <a:cs typeface="Times New Roman" charset="0"/>
            </a:endParaRPr>
          </a:p>
          <a:p>
            <a:pPr indent="406400" algn="just">
              <a:spcAft>
                <a:spcPts val="0"/>
              </a:spcAft>
            </a:pPr>
            <a:r>
              <a:rPr lang="en-US" altLang="zh-CN" sz="2000" b="1" kern="100" dirty="0">
                <a:solidFill>
                  <a:srgbClr val="FF0000"/>
                </a:solidFill>
                <a:latin typeface="仿宋" charset="-122"/>
                <a:ea typeface="宋体" charset="-122"/>
                <a:cs typeface="Times New Roman" charset="0"/>
              </a:rPr>
              <a:t>3</a:t>
            </a:r>
            <a:r>
              <a:rPr lang="zh-CN" altLang="en-US" sz="2000" b="1" kern="100" dirty="0">
                <a:solidFill>
                  <a:srgbClr val="FF0000"/>
                </a:solidFill>
                <a:latin typeface="仿宋" charset="-122"/>
                <a:ea typeface="宋体" charset="-122"/>
                <a:cs typeface="Times New Roman" charset="0"/>
              </a:rPr>
              <a:t>、如果机构信息审核通过后仪器管理里看不到以前老系统填过的仪器数据，可联系技术帮忙导出后自己整理后再批量导入！</a:t>
            </a:r>
            <a:endParaRPr lang="en-US" altLang="zh-CN" sz="2000" b="1" kern="100" dirty="0">
              <a:solidFill>
                <a:srgbClr val="FF0000"/>
              </a:solidFill>
              <a:latin typeface="仿宋" charset="-122"/>
              <a:ea typeface="宋体" charset="-122"/>
              <a:cs typeface="Times New Roman" charset="0"/>
            </a:endParaRPr>
          </a:p>
        </p:txBody>
      </p:sp>
    </p:spTree>
    <p:extLst>
      <p:ext uri="{BB962C8B-B14F-4D97-AF65-F5344CB8AC3E}">
        <p14:creationId xmlns:p14="http://schemas.microsoft.com/office/powerpoint/2010/main" val="166650628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rcRect/>
          <a:stretch>
            <a:fillRect/>
          </a:stretch>
        </p:blipFill>
        <p:spPr bwMode="auto">
          <a:xfrm>
            <a:off x="395536" y="1995686"/>
            <a:ext cx="8095673" cy="2376264"/>
          </a:xfrm>
          <a:prstGeom prst="rect">
            <a:avLst/>
          </a:prstGeom>
          <a:ln>
            <a:noFill/>
          </a:ln>
          <a:effectLst>
            <a:outerShdw blurRad="190500" algn="tl" rotWithShape="0">
              <a:srgbClr val="000000">
                <a:alpha val="70000"/>
              </a:srgbClr>
            </a:outerShdw>
          </a:effectLst>
        </p:spPr>
      </p:pic>
      <p:pic>
        <p:nvPicPr>
          <p:cNvPr id="18" name="Picture 57"/>
          <p:cNvPicPr>
            <a:picLocks noChangeAspect="1" noChangeArrowheads="1"/>
          </p:cNvPicPr>
          <p:nvPr/>
        </p:nvPicPr>
        <p:blipFill>
          <a:blip r:embed="rId4">
            <a:lum bright="24000"/>
            <a:extLst>
              <a:ext uri="{28A0092B-C50C-407E-A947-70E740481C1C}">
                <a14:useLocalDpi xmlns:a14="http://schemas.microsoft.com/office/drawing/2010/main" val="0"/>
              </a:ext>
            </a:extLst>
          </a:blip>
          <a:srcRect t="50449" r="-420"/>
          <a:stretch>
            <a:fillRect/>
          </a:stretch>
        </p:blipFill>
        <p:spPr bwMode="auto">
          <a:xfrm>
            <a:off x="4749800" y="6042025"/>
            <a:ext cx="41195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8"/>
          <p:cNvSpPr txBox="1"/>
          <p:nvPr/>
        </p:nvSpPr>
        <p:spPr>
          <a:xfrm>
            <a:off x="899592" y="195486"/>
            <a:ext cx="1153160"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b="1" dirty="0"/>
              <a:t>等待审核</a:t>
            </a:r>
          </a:p>
        </p:txBody>
      </p:sp>
      <p:sp>
        <p:nvSpPr>
          <p:cNvPr id="8" name="圆角矩形标注 7"/>
          <p:cNvSpPr/>
          <p:nvPr/>
        </p:nvSpPr>
        <p:spPr>
          <a:xfrm>
            <a:off x="6300192" y="1491630"/>
            <a:ext cx="1979711" cy="908589"/>
          </a:xfrm>
          <a:prstGeom prst="wedgeRoundRectCallout">
            <a:avLst>
              <a:gd name="adj1" fmla="val -66736"/>
              <a:gd name="adj2" fmla="val 74243"/>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dirty="0">
                <a:solidFill>
                  <a:schemeClr val="bg1"/>
                </a:solidFill>
              </a:rPr>
              <a:t>可</a:t>
            </a:r>
            <a:r>
              <a:rPr kumimoji="1" lang="zh-CN" altLang="en-US">
                <a:solidFill>
                  <a:schemeClr val="bg1"/>
                </a:solidFill>
              </a:rPr>
              <a:t>继续添加更多仪器</a:t>
            </a:r>
            <a:endParaRPr kumimoji="1" lang="zh-CN" altLang="en-US" dirty="0">
              <a:solidFill>
                <a:schemeClr val="bg1"/>
              </a:solidFill>
            </a:endParaRPr>
          </a:p>
        </p:txBody>
      </p:sp>
    </p:spTree>
    <p:extLst>
      <p:ext uri="{BB962C8B-B14F-4D97-AF65-F5344CB8AC3E}">
        <p14:creationId xmlns:p14="http://schemas.microsoft.com/office/powerpoint/2010/main" val="194463491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3"/>
          <a:srcRect/>
          <a:stretch>
            <a:fillRect/>
          </a:stretch>
        </p:blipFill>
        <p:spPr bwMode="auto">
          <a:xfrm>
            <a:off x="467544" y="987260"/>
            <a:ext cx="8064896" cy="3245002"/>
          </a:xfrm>
          <a:prstGeom prst="rect">
            <a:avLst/>
          </a:prstGeom>
          <a:ln>
            <a:noFill/>
          </a:ln>
          <a:effectLst>
            <a:outerShdw blurRad="190500" algn="tl" rotWithShape="0">
              <a:srgbClr val="000000">
                <a:alpha val="70000"/>
              </a:srgbClr>
            </a:outerShdw>
          </a:effectLst>
        </p:spPr>
      </p:pic>
      <p:pic>
        <p:nvPicPr>
          <p:cNvPr id="18" name="Picture 57"/>
          <p:cNvPicPr>
            <a:picLocks noChangeAspect="1" noChangeArrowheads="1"/>
          </p:cNvPicPr>
          <p:nvPr/>
        </p:nvPicPr>
        <p:blipFill>
          <a:blip r:embed="rId4">
            <a:lum bright="24000"/>
            <a:extLst>
              <a:ext uri="{28A0092B-C50C-407E-A947-70E740481C1C}">
                <a14:useLocalDpi xmlns:a14="http://schemas.microsoft.com/office/drawing/2010/main" val="0"/>
              </a:ext>
            </a:extLst>
          </a:blip>
          <a:srcRect t="50449" r="-420"/>
          <a:stretch>
            <a:fillRect/>
          </a:stretch>
        </p:blipFill>
        <p:spPr bwMode="auto">
          <a:xfrm>
            <a:off x="4749800" y="6042025"/>
            <a:ext cx="41195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8"/>
          <p:cNvSpPr txBox="1"/>
          <p:nvPr/>
        </p:nvSpPr>
        <p:spPr>
          <a:xfrm>
            <a:off x="899592" y="195486"/>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b="1" dirty="0"/>
              <a:t>审核通过</a:t>
            </a:r>
          </a:p>
        </p:txBody>
      </p:sp>
      <p:sp>
        <p:nvSpPr>
          <p:cNvPr id="8" name="圆角矩形标注 7"/>
          <p:cNvSpPr/>
          <p:nvPr/>
        </p:nvSpPr>
        <p:spPr>
          <a:xfrm>
            <a:off x="6300192" y="1419622"/>
            <a:ext cx="1979711" cy="980597"/>
          </a:xfrm>
          <a:prstGeom prst="wedgeRoundRectCallout">
            <a:avLst>
              <a:gd name="adj1" fmla="val -33908"/>
              <a:gd name="adj2" fmla="val 77326"/>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dirty="0">
                <a:solidFill>
                  <a:schemeClr val="bg1"/>
                </a:solidFill>
              </a:rPr>
              <a:t>审核通过后，审核状态</a:t>
            </a:r>
          </a:p>
        </p:txBody>
      </p:sp>
      <p:sp>
        <p:nvSpPr>
          <p:cNvPr id="10" name="圆角矩形标注 9"/>
          <p:cNvSpPr/>
          <p:nvPr/>
        </p:nvSpPr>
        <p:spPr>
          <a:xfrm>
            <a:off x="6552729" y="3759402"/>
            <a:ext cx="1979711" cy="908589"/>
          </a:xfrm>
          <a:prstGeom prst="wedgeRoundRectCallout">
            <a:avLst>
              <a:gd name="adj1" fmla="val 27806"/>
              <a:gd name="adj2" fmla="val -98731"/>
              <a:gd name="adj3" fmla="val 16667"/>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dirty="0">
                <a:solidFill>
                  <a:schemeClr val="bg1"/>
                </a:solidFill>
              </a:rPr>
              <a:t>审核通过后可撤回编辑，编辑后需重新审核</a:t>
            </a:r>
          </a:p>
        </p:txBody>
      </p:sp>
    </p:spTree>
    <p:extLst>
      <p:ext uri="{BB962C8B-B14F-4D97-AF65-F5344CB8AC3E}">
        <p14:creationId xmlns:p14="http://schemas.microsoft.com/office/powerpoint/2010/main" val="814630450"/>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rcRect/>
          <a:stretch>
            <a:fillRect/>
          </a:stretch>
        </p:blipFill>
        <p:spPr bwMode="auto">
          <a:xfrm>
            <a:off x="239563" y="833342"/>
            <a:ext cx="8292877" cy="2952328"/>
          </a:xfrm>
          <a:prstGeom prst="rect">
            <a:avLst/>
          </a:prstGeom>
          <a:ln>
            <a:noFill/>
          </a:ln>
          <a:effectLst>
            <a:outerShdw blurRad="190500" algn="tl" rotWithShape="0">
              <a:srgbClr val="000000">
                <a:alpha val="70000"/>
              </a:srgbClr>
            </a:outerShdw>
          </a:effectLst>
        </p:spPr>
      </p:pic>
      <p:pic>
        <p:nvPicPr>
          <p:cNvPr id="18" name="Picture 57"/>
          <p:cNvPicPr>
            <a:picLocks noChangeAspect="1" noChangeArrowheads="1"/>
          </p:cNvPicPr>
          <p:nvPr/>
        </p:nvPicPr>
        <p:blipFill>
          <a:blip r:embed="rId4">
            <a:lum bright="24000"/>
            <a:extLst>
              <a:ext uri="{28A0092B-C50C-407E-A947-70E740481C1C}">
                <a14:useLocalDpi xmlns:a14="http://schemas.microsoft.com/office/drawing/2010/main" val="0"/>
              </a:ext>
            </a:extLst>
          </a:blip>
          <a:srcRect t="50449" r="-420"/>
          <a:stretch>
            <a:fillRect/>
          </a:stretch>
        </p:blipFill>
        <p:spPr bwMode="auto">
          <a:xfrm>
            <a:off x="4749800" y="6042025"/>
            <a:ext cx="41195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8"/>
          <p:cNvSpPr txBox="1"/>
          <p:nvPr/>
        </p:nvSpPr>
        <p:spPr>
          <a:xfrm>
            <a:off x="899592" y="195486"/>
            <a:ext cx="260552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b="1" dirty="0"/>
              <a:t>4</a:t>
            </a:r>
            <a:r>
              <a:rPr lang="zh-CN" altLang="en-US" b="1" dirty="0"/>
              <a:t>、填写检测服务信息</a:t>
            </a:r>
          </a:p>
        </p:txBody>
      </p:sp>
      <p:pic>
        <p:nvPicPr>
          <p:cNvPr id="12" name="图片 11"/>
          <p:cNvPicPr/>
          <p:nvPr/>
        </p:nvPicPr>
        <p:blipFill>
          <a:blip r:embed="rId5"/>
          <a:srcRect/>
          <a:stretch>
            <a:fillRect/>
          </a:stretch>
        </p:blipFill>
        <p:spPr bwMode="auto">
          <a:xfrm>
            <a:off x="4355976" y="2211711"/>
            <a:ext cx="4176464" cy="25202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2284677"/>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4749800" y="6042025"/>
            <a:ext cx="41195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8"/>
          <p:cNvSpPr txBox="1"/>
          <p:nvPr/>
        </p:nvSpPr>
        <p:spPr>
          <a:xfrm>
            <a:off x="899592" y="195486"/>
            <a:ext cx="260552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b="1" dirty="0"/>
              <a:t>5</a:t>
            </a:r>
            <a:r>
              <a:rPr lang="zh-CN" altLang="en-US" b="1" dirty="0"/>
              <a:t>、填写实验服务信息</a:t>
            </a:r>
          </a:p>
        </p:txBody>
      </p:sp>
      <p:pic>
        <p:nvPicPr>
          <p:cNvPr id="6" name="图片 5"/>
          <p:cNvPicPr>
            <a:picLocks noChangeAspect="1"/>
          </p:cNvPicPr>
          <p:nvPr/>
        </p:nvPicPr>
        <p:blipFill>
          <a:blip r:embed="rId4"/>
          <a:srcRect/>
          <a:stretch>
            <a:fillRect/>
          </a:stretch>
        </p:blipFill>
        <p:spPr bwMode="auto">
          <a:xfrm>
            <a:off x="539552" y="843558"/>
            <a:ext cx="5274310" cy="2076450"/>
          </a:xfrm>
          <a:prstGeom prst="rect">
            <a:avLst/>
          </a:prstGeom>
          <a:ln>
            <a:noFill/>
          </a:ln>
          <a:effectLst>
            <a:outerShdw blurRad="190500" algn="tl" rotWithShape="0">
              <a:srgbClr val="000000">
                <a:alpha val="70000"/>
              </a:srgbClr>
            </a:outerShdw>
          </a:effectLst>
        </p:spPr>
      </p:pic>
      <p:pic>
        <p:nvPicPr>
          <p:cNvPr id="8" name="图片 7"/>
          <p:cNvPicPr>
            <a:picLocks noChangeAspect="1"/>
          </p:cNvPicPr>
          <p:nvPr/>
        </p:nvPicPr>
        <p:blipFill>
          <a:blip r:embed="rId5"/>
          <a:srcRect/>
          <a:stretch>
            <a:fillRect/>
          </a:stretch>
        </p:blipFill>
        <p:spPr bwMode="auto">
          <a:xfrm>
            <a:off x="3059832" y="1572117"/>
            <a:ext cx="5274310" cy="32378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635384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214393" cy="377030"/>
          </a:xfrm>
        </p:spPr>
        <p:txBody>
          <a:bodyPr/>
          <a:lstStyle/>
          <a:p>
            <a:pPr algn="l"/>
            <a:r>
              <a:rPr lang="en-US" altLang="zh-CN" b="1" dirty="0"/>
              <a:t>6</a:t>
            </a:r>
            <a:r>
              <a:rPr lang="zh-CN" altLang="en-US" b="1" dirty="0"/>
              <a:t>、接单</a:t>
            </a:r>
            <a:r>
              <a:rPr lang="en-US" altLang="zh-CN" b="1" dirty="0"/>
              <a:t>/</a:t>
            </a:r>
            <a:r>
              <a:rPr lang="zh-CN" altLang="en-US" b="1" dirty="0"/>
              <a:t>提供服务</a:t>
            </a:r>
          </a:p>
        </p:txBody>
      </p:sp>
      <p:sp>
        <p:nvSpPr>
          <p:cNvPr id="4" name="矩形 3"/>
          <p:cNvSpPr/>
          <p:nvPr/>
        </p:nvSpPr>
        <p:spPr>
          <a:xfrm>
            <a:off x="1184649" y="643790"/>
            <a:ext cx="7056784" cy="1477328"/>
          </a:xfrm>
          <a:prstGeom prst="rect">
            <a:avLst/>
          </a:prstGeom>
        </p:spPr>
        <p:txBody>
          <a:bodyPr wrap="square">
            <a:spAutoFit/>
          </a:bodyPr>
          <a:lstStyle/>
          <a:p>
            <a:pPr algn="just">
              <a:lnSpc>
                <a:spcPct val="150000"/>
              </a:lnSpc>
              <a:spcAft>
                <a:spcPts val="0"/>
              </a:spcAft>
            </a:pPr>
            <a:r>
              <a:rPr lang="zh-CN" altLang="en-US" sz="2000" b="1" kern="100" dirty="0">
                <a:solidFill>
                  <a:srgbClr val="FF0000"/>
                </a:solidFill>
                <a:latin typeface="仿宋" charset="-122"/>
                <a:ea typeface="宋体" charset="-122"/>
                <a:cs typeface="Times New Roman" charset="0"/>
              </a:rPr>
              <a:t>线上接单，线下签订合同（</a:t>
            </a:r>
            <a:r>
              <a:rPr lang="en-US" altLang="zh-CN" sz="2000" b="1" kern="100" dirty="0">
                <a:solidFill>
                  <a:srgbClr val="FF0000"/>
                </a:solidFill>
                <a:latin typeface="仿宋" charset="-122"/>
                <a:ea typeface="宋体" charset="-122"/>
                <a:cs typeface="Times New Roman" charset="0"/>
              </a:rPr>
              <a:t>1</a:t>
            </a:r>
            <a:r>
              <a:rPr lang="zh-CN" altLang="en-US" sz="2000" b="1" kern="100" dirty="0">
                <a:solidFill>
                  <a:srgbClr val="FF0000"/>
                </a:solidFill>
                <a:latin typeface="仿宋" charset="-122"/>
                <a:ea typeface="宋体" charset="-122"/>
                <a:cs typeface="Times New Roman" charset="0"/>
              </a:rPr>
              <a:t>万元以下可不签订合同）、完成支付、提供服务</a:t>
            </a:r>
            <a:endParaRPr lang="en-US" altLang="zh-CN" sz="2000" b="1" kern="100" dirty="0">
              <a:solidFill>
                <a:srgbClr val="FF0000"/>
              </a:solidFill>
              <a:latin typeface="仿宋" charset="-122"/>
              <a:ea typeface="宋体" charset="-122"/>
              <a:cs typeface="Times New Roman" charset="0"/>
            </a:endParaRPr>
          </a:p>
          <a:p>
            <a:pPr indent="406400" algn="just">
              <a:lnSpc>
                <a:spcPct val="150000"/>
              </a:lnSpc>
              <a:spcAft>
                <a:spcPts val="0"/>
              </a:spcAft>
            </a:pPr>
            <a:r>
              <a:rPr lang="zh-CN" altLang="en-US" sz="2000" b="1" kern="100" dirty="0">
                <a:solidFill>
                  <a:srgbClr val="FF0000"/>
                </a:solidFill>
                <a:latin typeface="仿宋" charset="-122"/>
                <a:ea typeface="宋体" charset="-122"/>
                <a:cs typeface="Times New Roman" charset="0"/>
              </a:rPr>
              <a:t>不得无故拒绝接受服务预约或订单</a:t>
            </a:r>
            <a:endParaRPr lang="en-US" altLang="zh-CN" sz="2000" b="1" kern="100" dirty="0">
              <a:solidFill>
                <a:srgbClr val="FF0000"/>
              </a:solidFill>
              <a:latin typeface="仿宋" charset="-122"/>
              <a:ea typeface="宋体" charset="-122"/>
              <a:cs typeface="Times New Roman" charset="0"/>
            </a:endParaRPr>
          </a:p>
        </p:txBody>
      </p:sp>
      <p:sp>
        <p:nvSpPr>
          <p:cNvPr id="2" name="Rectangle 2"/>
          <p:cNvSpPr>
            <a:spLocks noChangeArrowheads="1"/>
          </p:cNvSpPr>
          <p:nvPr/>
        </p:nvSpPr>
        <p:spPr bwMode="auto">
          <a:xfrm>
            <a:off x="611559" y="1859220"/>
            <a:ext cx="97029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4288233" y="2931789"/>
            <a:ext cx="94440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8" name="图片 7"/>
          <p:cNvPicPr/>
          <p:nvPr/>
        </p:nvPicPr>
        <p:blipFill>
          <a:blip r:embed="rId3">
            <a:extLst>
              <a:ext uri="{28A0092B-C50C-407E-A947-70E740481C1C}">
                <a14:useLocalDpi xmlns:a14="http://schemas.microsoft.com/office/drawing/2010/main" val="0"/>
              </a:ext>
            </a:extLst>
          </a:blip>
          <a:stretch>
            <a:fillRect/>
          </a:stretch>
        </p:blipFill>
        <p:spPr bwMode="auto">
          <a:xfrm>
            <a:off x="467544" y="2121118"/>
            <a:ext cx="5266936" cy="2192020"/>
          </a:xfrm>
          <a:prstGeom prst="rect">
            <a:avLst/>
          </a:prstGeom>
          <a:ln>
            <a:noFill/>
          </a:ln>
          <a:effectLst>
            <a:outerShdw blurRad="190500" algn="tl" rotWithShape="0">
              <a:srgbClr val="000000">
                <a:alpha val="70000"/>
              </a:srgbClr>
            </a:outerShdw>
          </a:effectLst>
        </p:spPr>
      </p:pic>
      <p:pic>
        <p:nvPicPr>
          <p:cNvPr id="10" name="图片 9"/>
          <p:cNvPicPr/>
          <p:nvPr/>
        </p:nvPicPr>
        <p:blipFill>
          <a:blip r:embed="rId4"/>
          <a:srcRect/>
          <a:stretch>
            <a:fillRect/>
          </a:stretch>
        </p:blipFill>
        <p:spPr bwMode="auto">
          <a:xfrm>
            <a:off x="3399042" y="2787774"/>
            <a:ext cx="5274310" cy="21761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045789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214393" cy="377030"/>
          </a:xfrm>
        </p:spPr>
        <p:txBody>
          <a:bodyPr/>
          <a:lstStyle/>
          <a:p>
            <a:pPr algn="l"/>
            <a:r>
              <a:rPr lang="en-US" altLang="zh-CN" b="1" dirty="0"/>
              <a:t>6</a:t>
            </a:r>
            <a:r>
              <a:rPr lang="zh-CN" altLang="en-US" b="1" dirty="0"/>
              <a:t>、接单</a:t>
            </a:r>
            <a:r>
              <a:rPr lang="en-US" altLang="zh-CN" b="1" dirty="0"/>
              <a:t>/</a:t>
            </a:r>
            <a:r>
              <a:rPr lang="zh-CN" altLang="en-US" b="1" dirty="0"/>
              <a:t>提供服务</a:t>
            </a:r>
          </a:p>
        </p:txBody>
      </p:sp>
      <p:sp>
        <p:nvSpPr>
          <p:cNvPr id="2" name="Rectangle 2"/>
          <p:cNvSpPr>
            <a:spLocks noChangeArrowheads="1"/>
          </p:cNvSpPr>
          <p:nvPr/>
        </p:nvSpPr>
        <p:spPr bwMode="auto">
          <a:xfrm>
            <a:off x="611559" y="1859220"/>
            <a:ext cx="97029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4288233" y="2931789"/>
            <a:ext cx="94440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11" name="图片 10"/>
          <p:cNvPicPr/>
          <p:nvPr/>
        </p:nvPicPr>
        <p:blipFill>
          <a:blip r:embed="rId3"/>
          <a:srcRect/>
          <a:stretch>
            <a:fillRect/>
          </a:stretch>
        </p:blipFill>
        <p:spPr bwMode="auto">
          <a:xfrm>
            <a:off x="395536" y="823216"/>
            <a:ext cx="5274310" cy="2163445"/>
          </a:xfrm>
          <a:prstGeom prst="rect">
            <a:avLst/>
          </a:prstGeom>
          <a:ln>
            <a:noFill/>
          </a:ln>
          <a:effectLst>
            <a:outerShdw blurRad="190500" algn="tl" rotWithShape="0">
              <a:srgbClr val="000000">
                <a:alpha val="70000"/>
              </a:srgbClr>
            </a:outerShdw>
          </a:effectLst>
        </p:spPr>
      </p:pic>
      <p:pic>
        <p:nvPicPr>
          <p:cNvPr id="12" name="图片 11"/>
          <p:cNvPicPr/>
          <p:nvPr/>
        </p:nvPicPr>
        <p:blipFill>
          <a:blip r:embed="rId4"/>
          <a:srcRect/>
          <a:stretch>
            <a:fillRect/>
          </a:stretch>
        </p:blipFill>
        <p:spPr bwMode="auto">
          <a:xfrm>
            <a:off x="1907704" y="1852363"/>
            <a:ext cx="5274310" cy="2309495"/>
          </a:xfrm>
          <a:prstGeom prst="rect">
            <a:avLst/>
          </a:prstGeom>
          <a:ln>
            <a:noFill/>
          </a:ln>
          <a:effectLst>
            <a:outerShdw blurRad="190500" algn="tl" rotWithShape="0">
              <a:srgbClr val="000000">
                <a:alpha val="70000"/>
              </a:srgbClr>
            </a:outerShdw>
          </a:effectLst>
        </p:spPr>
      </p:pic>
      <p:pic>
        <p:nvPicPr>
          <p:cNvPr id="13" name="图片 12"/>
          <p:cNvPicPr/>
          <p:nvPr/>
        </p:nvPicPr>
        <p:blipFill>
          <a:blip r:embed="rId5"/>
          <a:srcRect/>
          <a:stretch>
            <a:fillRect/>
          </a:stretch>
        </p:blipFill>
        <p:spPr bwMode="auto">
          <a:xfrm>
            <a:off x="3670674" y="2986660"/>
            <a:ext cx="5274310" cy="18173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470805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4749800" y="6042025"/>
            <a:ext cx="41195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8"/>
          <p:cNvSpPr txBox="1"/>
          <p:nvPr/>
        </p:nvSpPr>
        <p:spPr>
          <a:xfrm>
            <a:off x="1115616" y="174501"/>
            <a:ext cx="333809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lgn="ctr" rtl="0" fontAlgn="base">
              <a:spcBef>
                <a:spcPct val="0"/>
              </a:spcBef>
              <a:spcAft>
                <a:spcPct val="0"/>
              </a:spcAft>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b="1" dirty="0"/>
              <a:t>关于仪器</a:t>
            </a:r>
            <a:r>
              <a:rPr lang="en-US" altLang="zh-CN" b="1" dirty="0"/>
              <a:t>/</a:t>
            </a:r>
            <a:r>
              <a:rPr lang="zh-CN" altLang="en-US" b="1" dirty="0"/>
              <a:t>服务项目信息维护</a:t>
            </a:r>
          </a:p>
        </p:txBody>
      </p:sp>
      <p:sp>
        <p:nvSpPr>
          <p:cNvPr id="11" name="文本框 10"/>
          <p:cNvSpPr txBox="1"/>
          <p:nvPr/>
        </p:nvSpPr>
        <p:spPr>
          <a:xfrm>
            <a:off x="611560" y="915566"/>
            <a:ext cx="7774903" cy="3139321"/>
          </a:xfrm>
          <a:prstGeom prst="rect">
            <a:avLst/>
          </a:prstGeom>
          <a:noFill/>
        </p:spPr>
        <p:txBody>
          <a:bodyPr wrap="square" lIns="0" tIns="0" rIns="0" bIns="0" rtlCol="0">
            <a:spAutoFit/>
          </a:bodyPr>
          <a:lstStyle/>
          <a:p>
            <a:pPr algn="ctr">
              <a:lnSpc>
                <a:spcPct val="150000"/>
              </a:lnSpc>
            </a:pPr>
            <a:r>
              <a:rPr kumimoji="1" lang="zh-CN" altLang="en-US" sz="2400" b="1" dirty="0">
                <a:solidFill>
                  <a:schemeClr val="accent5"/>
                </a:solidFill>
                <a:latin typeface="微软雅黑" panose="020B0503020204020204" pitchFamily="34" charset="-122"/>
                <a:ea typeface="微软雅黑" panose="020B0503020204020204" pitchFamily="34" charset="-122"/>
              </a:rPr>
              <a:t>对于已被纳入的接券机构，仪器信息是否完善</a:t>
            </a:r>
            <a:r>
              <a:rPr kumimoji="1" lang="zh-CN" altLang="en-US" sz="3200" b="1" dirty="0">
                <a:solidFill>
                  <a:srgbClr val="FF0000"/>
                </a:solidFill>
                <a:latin typeface="微软雅黑" panose="020B0503020204020204" pitchFamily="34" charset="-122"/>
                <a:ea typeface="微软雅黑" panose="020B0503020204020204" pitchFamily="34" charset="-122"/>
              </a:rPr>
              <a:t>至关重要</a:t>
            </a:r>
            <a:endParaRPr kumimoji="1" lang="en-US" altLang="zh-CN" sz="3200" b="1" dirty="0">
              <a:solidFill>
                <a:srgbClr val="FF0000"/>
              </a:solidFill>
              <a:latin typeface="微软雅黑" panose="020B0503020204020204" pitchFamily="34" charset="-122"/>
              <a:ea typeface="微软雅黑" panose="020B0503020204020204" pitchFamily="34" charset="-122"/>
            </a:endParaRPr>
          </a:p>
          <a:p>
            <a:pPr algn="ctr">
              <a:lnSpc>
                <a:spcPct val="150000"/>
              </a:lnSpc>
            </a:pPr>
            <a:r>
              <a:rPr kumimoji="1" lang="zh-CN" altLang="en-US" sz="3200" b="1" dirty="0">
                <a:solidFill>
                  <a:srgbClr val="FF0000"/>
                </a:solidFill>
                <a:latin typeface="微软雅黑" panose="020B0503020204020204" pitchFamily="34" charset="-122"/>
                <a:ea typeface="微软雅黑" panose="020B0503020204020204" pitchFamily="34" charset="-122"/>
              </a:rPr>
              <a:t>没有合格的仪器</a:t>
            </a:r>
            <a:r>
              <a:rPr kumimoji="1" lang="en-US" altLang="zh-CN" sz="3200" b="1" dirty="0">
                <a:solidFill>
                  <a:srgbClr val="FF0000"/>
                </a:solidFill>
                <a:latin typeface="微软雅黑" panose="020B0503020204020204" pitchFamily="34" charset="-122"/>
                <a:ea typeface="微软雅黑" panose="020B0503020204020204" pitchFamily="34" charset="-122"/>
              </a:rPr>
              <a:t>/</a:t>
            </a:r>
            <a:r>
              <a:rPr kumimoji="1" lang="zh-CN" altLang="en-US" sz="3200" b="1" dirty="0">
                <a:solidFill>
                  <a:srgbClr val="FF0000"/>
                </a:solidFill>
                <a:latin typeface="微软雅黑" panose="020B0503020204020204" pitchFamily="34" charset="-122"/>
                <a:ea typeface="微软雅黑" panose="020B0503020204020204" pitchFamily="34" charset="-122"/>
              </a:rPr>
              <a:t>服务</a:t>
            </a:r>
            <a:r>
              <a:rPr kumimoji="1" lang="en-US" altLang="zh-CN" sz="2400" b="1" dirty="0">
                <a:solidFill>
                  <a:schemeClr val="accent5"/>
                </a:solidFill>
                <a:latin typeface="微软雅黑" panose="020B0503020204020204" pitchFamily="34" charset="-122"/>
                <a:ea typeface="微软雅黑" panose="020B0503020204020204" pitchFamily="34" charset="-122"/>
              </a:rPr>
              <a:t>=</a:t>
            </a:r>
            <a:r>
              <a:rPr kumimoji="1" lang="zh-CN" altLang="en-US" sz="2400" b="1" dirty="0">
                <a:solidFill>
                  <a:schemeClr val="accent5"/>
                </a:solidFill>
                <a:latin typeface="微软雅黑" panose="020B0503020204020204" pitchFamily="34" charset="-122"/>
                <a:ea typeface="微软雅黑" panose="020B0503020204020204" pitchFamily="34" charset="-122"/>
              </a:rPr>
              <a:t>没法接单</a:t>
            </a:r>
            <a:r>
              <a:rPr kumimoji="1" lang="en-US" altLang="zh-CN" sz="2400" b="1" dirty="0">
                <a:solidFill>
                  <a:schemeClr val="accent5"/>
                </a:solidFill>
                <a:latin typeface="微软雅黑" panose="020B0503020204020204" pitchFamily="34" charset="-122"/>
                <a:ea typeface="微软雅黑" panose="020B0503020204020204" pitchFamily="34" charset="-122"/>
              </a:rPr>
              <a:t>=</a:t>
            </a:r>
            <a:r>
              <a:rPr kumimoji="1" lang="zh-CN" altLang="en-US" sz="3200" b="1" dirty="0">
                <a:solidFill>
                  <a:srgbClr val="FF0000"/>
                </a:solidFill>
                <a:latin typeface="微软雅黑" panose="020B0503020204020204" pitchFamily="34" charset="-122"/>
                <a:ea typeface="微软雅黑" panose="020B0503020204020204" pitchFamily="34" charset="-122"/>
              </a:rPr>
              <a:t>没法拿补贴</a:t>
            </a:r>
            <a:endParaRPr kumimoji="1" lang="en-US" altLang="zh-CN" sz="3200" b="1" dirty="0">
              <a:solidFill>
                <a:srgbClr val="FF0000"/>
              </a:solidFill>
              <a:latin typeface="微软雅黑" panose="020B0503020204020204" pitchFamily="34" charset="-122"/>
              <a:ea typeface="微软雅黑" panose="020B0503020204020204" pitchFamily="34" charset="-122"/>
            </a:endParaRPr>
          </a:p>
          <a:p>
            <a:pPr algn="ctr">
              <a:lnSpc>
                <a:spcPct val="150000"/>
              </a:lnSpc>
            </a:pPr>
            <a:r>
              <a:rPr kumimoji="1" lang="zh-CN" altLang="en-US" sz="2400" b="1" dirty="0">
                <a:solidFill>
                  <a:schemeClr val="accent5"/>
                </a:solidFill>
                <a:latin typeface="微软雅黑" panose="020B0503020204020204" pitchFamily="34" charset="-122"/>
                <a:ea typeface="微软雅黑" panose="020B0503020204020204" pitchFamily="34" charset="-122"/>
              </a:rPr>
              <a:t>合格的仪器</a:t>
            </a:r>
            <a:r>
              <a:rPr kumimoji="1" lang="zh-CN" altLang="en-US" sz="3600" b="1" dirty="0">
                <a:solidFill>
                  <a:srgbClr val="FF0000"/>
                </a:solidFill>
                <a:latin typeface="微软雅黑" panose="020B0503020204020204" pitchFamily="34" charset="-122"/>
                <a:ea typeface="微软雅黑" panose="020B0503020204020204" pitchFamily="34" charset="-122"/>
              </a:rPr>
              <a:t>少</a:t>
            </a:r>
            <a:r>
              <a:rPr kumimoji="1" lang="en-US" altLang="zh-CN" sz="2400" b="1" dirty="0">
                <a:solidFill>
                  <a:schemeClr val="accent5"/>
                </a:solidFill>
                <a:latin typeface="微软雅黑" panose="020B0503020204020204" pitchFamily="34" charset="-122"/>
                <a:ea typeface="微软雅黑" panose="020B0503020204020204" pitchFamily="34" charset="-122"/>
              </a:rPr>
              <a:t>=</a:t>
            </a:r>
            <a:r>
              <a:rPr kumimoji="1" lang="zh-CN" altLang="en-US" sz="3200" b="1" dirty="0">
                <a:solidFill>
                  <a:srgbClr val="FF0000"/>
                </a:solidFill>
                <a:latin typeface="微软雅黑" panose="020B0503020204020204" pitchFamily="34" charset="-122"/>
                <a:ea typeface="微软雅黑" panose="020B0503020204020204" pitchFamily="34" charset="-122"/>
              </a:rPr>
              <a:t>少拿或拿不到补贴</a:t>
            </a:r>
            <a:endParaRPr kumimoji="1" lang="en-US" altLang="zh-CN" sz="3200" b="1" dirty="0">
              <a:solidFill>
                <a:srgbClr val="FF0000"/>
              </a:solidFill>
              <a:latin typeface="微软雅黑" panose="020B0503020204020204" pitchFamily="34" charset="-122"/>
              <a:ea typeface="微软雅黑" panose="020B0503020204020204" pitchFamily="34" charset="-122"/>
            </a:endParaRPr>
          </a:p>
          <a:p>
            <a:pPr algn="ctr">
              <a:lnSpc>
                <a:spcPct val="150000"/>
              </a:lnSpc>
            </a:pPr>
            <a:r>
              <a:rPr kumimoji="1" lang="zh-CN" altLang="en-US" sz="2400" b="1" dirty="0">
                <a:solidFill>
                  <a:schemeClr val="accent5"/>
                </a:solidFill>
                <a:latin typeface="微软雅黑" panose="020B0503020204020204" pitchFamily="34" charset="-122"/>
                <a:ea typeface="微软雅黑" panose="020B0503020204020204" pitchFamily="34" charset="-122"/>
              </a:rPr>
              <a:t>仪器信息更新</a:t>
            </a:r>
            <a:r>
              <a:rPr kumimoji="1" lang="zh-CN" altLang="en-US" sz="3600" b="1" dirty="0">
                <a:solidFill>
                  <a:srgbClr val="FF0000"/>
                </a:solidFill>
                <a:latin typeface="微软雅黑" panose="020B0503020204020204" pitchFamily="34" charset="-122"/>
                <a:ea typeface="微软雅黑" panose="020B0503020204020204" pitchFamily="34" charset="-122"/>
              </a:rPr>
              <a:t>不及时</a:t>
            </a:r>
            <a:r>
              <a:rPr kumimoji="1" lang="zh-CN" altLang="en-US" sz="2400" b="1" dirty="0">
                <a:solidFill>
                  <a:schemeClr val="accent5"/>
                </a:solidFill>
                <a:latin typeface="微软雅黑" panose="020B0503020204020204" pitchFamily="34" charset="-122"/>
                <a:ea typeface="微软雅黑" panose="020B0503020204020204" pitchFamily="34" charset="-122"/>
              </a:rPr>
              <a:t>可能被暂停或取消资格</a:t>
            </a:r>
            <a:endParaRPr kumimoji="1" lang="en-US" altLang="zh-CN" sz="2400" b="1" dirty="0">
              <a:solidFill>
                <a:schemeClr val="accent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1219520"/>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446828" cy="377030"/>
          </a:xfrm>
        </p:spPr>
        <p:txBody>
          <a:bodyPr/>
          <a:lstStyle/>
          <a:p>
            <a:pPr algn="l"/>
            <a:r>
              <a:rPr lang="zh-CN" altLang="en-US" b="1" dirty="0"/>
              <a:t>什么是科技创新券？</a:t>
            </a:r>
          </a:p>
        </p:txBody>
      </p:sp>
      <p:sp>
        <p:nvSpPr>
          <p:cNvPr id="5" name="内容占位符 1"/>
          <p:cNvSpPr txBox="1"/>
          <p:nvPr/>
        </p:nvSpPr>
        <p:spPr bwMode="auto">
          <a:xfrm>
            <a:off x="302840" y="627534"/>
            <a:ext cx="822960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lvl="0">
              <a:lnSpc>
                <a:spcPct val="150000"/>
              </a:lnSpc>
              <a:buClr>
                <a:srgbClr val="2DA2BF"/>
              </a:buClr>
              <a:defRPr/>
            </a:pPr>
            <a:r>
              <a:rPr kumimoji="0" lang="zh-CN" altLang="zh-CN" sz="1600" b="0" i="0" u="none" strike="noStrike" kern="1200" cap="none" spc="0" normalizeH="0" baseline="0" noProof="0" dirty="0">
                <a:ln>
                  <a:noFill/>
                </a:ln>
                <a:solidFill>
                  <a:sysClr val="windowText" lastClr="000000"/>
                </a:solidFill>
                <a:effectLst/>
                <a:uLnTx/>
                <a:uFillTx/>
                <a:latin typeface="+mn-ea"/>
                <a:cs typeface="+mn-cs"/>
              </a:rPr>
              <a:t>“科技创新券”</a:t>
            </a:r>
            <a:r>
              <a:rPr kumimoji="0" lang="zh-CN" altLang="en-US" sz="1600" b="0" i="0" u="none" strike="noStrike" kern="1200" cap="none" spc="0" normalizeH="0" baseline="0" noProof="0" dirty="0">
                <a:ln>
                  <a:noFill/>
                </a:ln>
                <a:solidFill>
                  <a:sysClr val="windowText" lastClr="000000"/>
                </a:solidFill>
                <a:effectLst/>
                <a:uLnTx/>
                <a:uFillTx/>
                <a:latin typeface="+mn-ea"/>
                <a:cs typeface="+mn-cs"/>
              </a:rPr>
              <a:t>是</a:t>
            </a:r>
            <a:r>
              <a:rPr kumimoji="0" lang="zh-CN" altLang="zh-CN" sz="1600" b="0" i="0" u="none" strike="noStrike" kern="1200" cap="none" spc="0" normalizeH="0" baseline="0" noProof="0" dirty="0">
                <a:ln>
                  <a:noFill/>
                </a:ln>
                <a:solidFill>
                  <a:sysClr val="windowText" lastClr="000000"/>
                </a:solidFill>
                <a:effectLst/>
                <a:uLnTx/>
                <a:uFillTx/>
                <a:latin typeface="+mn-ea"/>
                <a:cs typeface="+mn-cs"/>
              </a:rPr>
              <a:t>政府</a:t>
            </a:r>
            <a:r>
              <a:rPr kumimoji="0" lang="zh-CN" altLang="en-US" sz="1600" b="0" i="0" u="none" strike="noStrike" kern="1200" cap="none" spc="0" normalizeH="0" baseline="0" noProof="0" dirty="0">
                <a:ln>
                  <a:noFill/>
                </a:ln>
                <a:solidFill>
                  <a:sysClr val="windowText" lastClr="000000"/>
                </a:solidFill>
                <a:effectLst/>
                <a:uLnTx/>
                <a:uFillTx/>
                <a:latin typeface="+mn-ea"/>
                <a:cs typeface="+mn-cs"/>
              </a:rPr>
              <a:t>免费</a:t>
            </a:r>
            <a:r>
              <a:rPr kumimoji="0" lang="zh-CN" altLang="zh-CN" sz="1600" b="0" i="0" u="none" strike="noStrike" kern="1200" cap="none" spc="0" normalizeH="0" baseline="0" noProof="0" dirty="0">
                <a:ln>
                  <a:noFill/>
                </a:ln>
                <a:solidFill>
                  <a:sysClr val="windowText" lastClr="000000"/>
                </a:solidFill>
                <a:effectLst/>
                <a:uLnTx/>
                <a:uFillTx/>
                <a:latin typeface="+mn-ea"/>
                <a:cs typeface="+mn-cs"/>
              </a:rPr>
              <a:t>向</a:t>
            </a:r>
            <a:r>
              <a:rPr kumimoji="0" lang="zh-CN" altLang="zh-CN" sz="1600" b="0" i="0" u="none" strike="noStrike" kern="1200" cap="none" spc="0" normalizeH="0" baseline="0" noProof="0" dirty="0">
                <a:ln>
                  <a:noFill/>
                </a:ln>
                <a:solidFill>
                  <a:srgbClr val="FF0000"/>
                </a:solidFill>
                <a:effectLst/>
                <a:uLnTx/>
                <a:uFillTx/>
                <a:latin typeface="+mn-ea"/>
                <a:cs typeface="+mn-cs"/>
              </a:rPr>
              <a:t>中小微企业</a:t>
            </a:r>
            <a:r>
              <a:rPr kumimoji="0" lang="zh-CN" altLang="zh-CN" sz="1600" b="0" i="0" u="none" strike="noStrike" kern="1200" cap="none" spc="0" normalizeH="0" baseline="0" noProof="0" dirty="0">
                <a:ln>
                  <a:noFill/>
                </a:ln>
                <a:solidFill>
                  <a:sysClr val="windowText" lastClr="000000"/>
                </a:solidFill>
                <a:effectLst/>
                <a:uLnTx/>
                <a:uFillTx/>
                <a:latin typeface="+mn-ea"/>
                <a:cs typeface="+mn-cs"/>
              </a:rPr>
              <a:t>发放，专门用于购买</a:t>
            </a:r>
            <a:r>
              <a:rPr kumimoji="0" lang="zh-CN" altLang="en-US" sz="1600" b="0" i="0" u="none" strike="noStrike" kern="1200" cap="none" spc="0" normalizeH="0" baseline="0" noProof="0" dirty="0">
                <a:ln>
                  <a:noFill/>
                </a:ln>
                <a:solidFill>
                  <a:srgbClr val="FF0000"/>
                </a:solidFill>
                <a:effectLst/>
                <a:uLnTx/>
                <a:uFillTx/>
                <a:latin typeface="+mn-ea"/>
                <a:cs typeface="+mn-cs"/>
              </a:rPr>
              <a:t>技术</a:t>
            </a:r>
            <a:r>
              <a:rPr kumimoji="0" lang="zh-CN" altLang="zh-CN" sz="1600" b="0" i="0" u="none" strike="noStrike" kern="1200" cap="none" spc="0" normalizeH="0" baseline="0" noProof="0" dirty="0">
                <a:ln>
                  <a:noFill/>
                </a:ln>
                <a:solidFill>
                  <a:srgbClr val="FF0000"/>
                </a:solidFill>
                <a:effectLst/>
                <a:uLnTx/>
                <a:uFillTx/>
                <a:latin typeface="+mn-ea"/>
                <a:cs typeface="+mn-cs"/>
              </a:rPr>
              <a:t>创新服务</a:t>
            </a:r>
            <a:r>
              <a:rPr kumimoji="0" lang="zh-CN" altLang="zh-CN" sz="1600" b="0" i="0" u="none" strike="noStrike" kern="1200" cap="none" spc="0" normalizeH="0" baseline="0" noProof="0" dirty="0">
                <a:ln>
                  <a:noFill/>
                </a:ln>
                <a:solidFill>
                  <a:sysClr val="windowText" lastClr="000000"/>
                </a:solidFill>
                <a:effectLst/>
                <a:uLnTx/>
                <a:uFillTx/>
                <a:latin typeface="+mn-ea"/>
                <a:cs typeface="+mn-cs"/>
              </a:rPr>
              <a:t>的权益凭证</a:t>
            </a:r>
            <a:r>
              <a:rPr kumimoji="0" lang="zh-CN" altLang="en-US" sz="1600" b="0" i="0" u="none" strike="noStrike" kern="1200" cap="none" spc="0" normalizeH="0" baseline="0" noProof="0" dirty="0">
                <a:ln>
                  <a:noFill/>
                </a:ln>
                <a:solidFill>
                  <a:sysClr val="windowText" lastClr="000000"/>
                </a:solidFill>
                <a:effectLst/>
                <a:uLnTx/>
                <a:uFillTx/>
                <a:latin typeface="+mn-ea"/>
                <a:cs typeface="+mn-cs"/>
              </a:rPr>
              <a:t>，是有效促进科研机构服务科技型中小微企业，提高科技资源的共享效率和使用效率的财政政策工具</a:t>
            </a:r>
            <a:r>
              <a:rPr kumimoji="0" lang="zh-CN" altLang="zh-CN" sz="1600" b="0" i="0" u="none" strike="noStrike" kern="1200" cap="none" spc="0" normalizeH="0" baseline="0" noProof="0" dirty="0">
                <a:ln>
                  <a:noFill/>
                </a:ln>
                <a:solidFill>
                  <a:sysClr val="windowText" lastClr="000000"/>
                </a:solidFill>
                <a:effectLst/>
                <a:uLnTx/>
                <a:uFillTx/>
                <a:latin typeface="+mn-ea"/>
                <a:cs typeface="+mn-cs"/>
              </a:rPr>
              <a:t>。</a:t>
            </a:r>
            <a:endParaRPr kumimoji="0" lang="en-US" altLang="zh-CN" sz="1600" b="0" i="0" u="none" strike="noStrike" kern="1200" cap="none" spc="0" normalizeH="0" baseline="0" noProof="0" dirty="0">
              <a:ln>
                <a:noFill/>
              </a:ln>
              <a:solidFill>
                <a:sysClr val="windowText" lastClr="000000"/>
              </a:solidFill>
              <a:effectLst/>
              <a:uLnTx/>
              <a:uFillTx/>
              <a:latin typeface="+mn-ea"/>
              <a:cs typeface="+mn-cs"/>
            </a:endParaRPr>
          </a:p>
          <a:p>
            <a:pPr marL="109220" lvl="0" indent="0" algn="r">
              <a:lnSpc>
                <a:spcPct val="150000"/>
              </a:lnSpc>
              <a:buClr>
                <a:srgbClr val="2DA2BF"/>
              </a:buClr>
              <a:buNone/>
              <a:defRPr/>
            </a:pPr>
            <a:r>
              <a:rPr kumimoji="0" lang="en-US" altLang="zh-CN" sz="1600" b="0" i="0" u="none" strike="noStrike" kern="1200" cap="none" spc="0" normalizeH="0" baseline="0" noProof="0" dirty="0">
                <a:ln>
                  <a:noFill/>
                </a:ln>
                <a:solidFill>
                  <a:sysClr val="windowText" lastClr="000000"/>
                </a:solidFill>
                <a:effectLst/>
                <a:uLnTx/>
                <a:uFillTx/>
                <a:latin typeface="+mn-ea"/>
                <a:cs typeface="+mn-cs"/>
              </a:rPr>
              <a:t>——</a:t>
            </a:r>
            <a:r>
              <a:rPr kumimoji="0" lang="zh-CN" altLang="en-US" sz="1600" b="0" i="0" u="none" strike="noStrike" kern="1200" cap="none" spc="0" normalizeH="0" baseline="0" noProof="0" dirty="0">
                <a:ln>
                  <a:noFill/>
                </a:ln>
                <a:solidFill>
                  <a:sysClr val="windowText" lastClr="000000"/>
                </a:solidFill>
                <a:effectLst/>
                <a:uLnTx/>
                <a:uFillTx/>
                <a:latin typeface="+mn-ea"/>
                <a:cs typeface="+mn-cs"/>
              </a:rPr>
              <a:t>中国科学技术发展战略研究院</a:t>
            </a:r>
            <a:endParaRPr kumimoji="0" lang="en-US" altLang="zh-CN" sz="1600" b="0" i="0" u="none" strike="noStrike" kern="1200" cap="none" spc="0" normalizeH="0" baseline="0" noProof="0" dirty="0">
              <a:ln>
                <a:noFill/>
              </a:ln>
              <a:solidFill>
                <a:sysClr val="windowText" lastClr="000000"/>
              </a:solidFill>
              <a:effectLst/>
              <a:uLnTx/>
              <a:uFillTx/>
              <a:latin typeface="+mn-ea"/>
              <a:cs typeface="+mn-cs"/>
            </a:endParaRPr>
          </a:p>
          <a:p>
            <a:pPr marL="365125" marR="0" lvl="0" indent="-255905" algn="l" defTabSz="914400" rtl="0" eaLnBrk="0" fontAlgn="base" latinLnBrk="0" hangingPunct="0">
              <a:lnSpc>
                <a:spcPct val="150000"/>
              </a:lnSpc>
              <a:spcBef>
                <a:spcPts val="400"/>
              </a:spcBef>
              <a:spcAft>
                <a:spcPct val="0"/>
              </a:spcAft>
              <a:buClr>
                <a:srgbClr val="2DA2BF"/>
              </a:buClr>
              <a:buSzPct val="68000"/>
              <a:buFont typeface="Wingdings 3" panose="05040102010807070707" pitchFamily="18" charset="2"/>
              <a:buChar char=""/>
              <a:defRPr/>
            </a:pPr>
            <a:endParaRPr kumimoji="0" lang="en-US" altLang="zh-CN" sz="1800" b="0" i="0" u="none" strike="noStrike" kern="1200" cap="none" spc="0" normalizeH="0" baseline="0" noProof="0" dirty="0">
              <a:ln>
                <a:noFill/>
              </a:ln>
              <a:solidFill>
                <a:sysClr val="windowText" lastClr="000000"/>
              </a:solidFill>
              <a:effectLst/>
              <a:uLnTx/>
              <a:uFillTx/>
              <a:latin typeface="+mn-ea"/>
              <a:cs typeface="+mn-cs"/>
            </a:endParaRPr>
          </a:p>
          <a:p>
            <a:pPr marL="365125" marR="0" lvl="0" indent="-255905" algn="l" defTabSz="914400" rtl="0" eaLnBrk="0" fontAlgn="base" latinLnBrk="0" hangingPunct="0">
              <a:lnSpc>
                <a:spcPct val="100000"/>
              </a:lnSpc>
              <a:spcBef>
                <a:spcPts val="400"/>
              </a:spcBef>
              <a:spcAft>
                <a:spcPct val="0"/>
              </a:spcAft>
              <a:buClr>
                <a:srgbClr val="2DA2BF"/>
              </a:buClr>
              <a:buSzPct val="68000"/>
              <a:buFont typeface="Wingdings 3" panose="05040102010807070707" pitchFamily="18" charset="2"/>
              <a:buChar char=""/>
              <a:defRPr/>
            </a:pPr>
            <a:endParaRPr kumimoji="0" lang="en-US" altLang="zh-CN" sz="27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charset="-122"/>
              <a:cs typeface="+mn-cs"/>
            </a:endParaRPr>
          </a:p>
        </p:txBody>
      </p:sp>
      <p:graphicFrame>
        <p:nvGraphicFramePr>
          <p:cNvPr id="6" name="图示 5"/>
          <p:cNvGraphicFramePr/>
          <p:nvPr>
            <p:extLst>
              <p:ext uri="{D42A27DB-BD31-4B8C-83A1-F6EECF244321}">
                <p14:modId xmlns:p14="http://schemas.microsoft.com/office/powerpoint/2010/main" val="1083835573"/>
              </p:ext>
            </p:extLst>
          </p:nvPr>
        </p:nvGraphicFramePr>
        <p:xfrm>
          <a:off x="1353230" y="2281664"/>
          <a:ext cx="6336704" cy="278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847916"/>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E8B7CD51-B72E-964B-AB2F-FF2655517B46}"/>
                                            </p:graphicEl>
                                          </p:spTgt>
                                        </p:tgtEl>
                                        <p:attrNameLst>
                                          <p:attrName>style.visibility</p:attrName>
                                        </p:attrNameLst>
                                      </p:cBhvr>
                                      <p:to>
                                        <p:strVal val="visible"/>
                                      </p:to>
                                    </p:set>
                                    <p:animEffect transition="in" filter="dissolve">
                                      <p:cBhvr>
                                        <p:cTn id="7" dur="500"/>
                                        <p:tgtEl>
                                          <p:spTgt spid="6">
                                            <p:graphicEl>
                                              <a:dgm id="{E8B7CD51-B72E-964B-AB2F-FF2655517B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graphicEl>
                                              <a:dgm id="{2ACB1849-07CD-994D-9136-67988F04CB2D}"/>
                                            </p:graphicEl>
                                          </p:spTgt>
                                        </p:tgtEl>
                                        <p:attrNameLst>
                                          <p:attrName>style.visibility</p:attrName>
                                        </p:attrNameLst>
                                      </p:cBhvr>
                                      <p:to>
                                        <p:strVal val="visible"/>
                                      </p:to>
                                    </p:set>
                                    <p:animEffect transition="in" filter="dissolve">
                                      <p:cBhvr>
                                        <p:cTn id="12" dur="500"/>
                                        <p:tgtEl>
                                          <p:spTgt spid="6">
                                            <p:graphicEl>
                                              <a:dgm id="{2ACB1849-07CD-994D-9136-67988F04CB2D}"/>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graphicEl>
                                              <a:dgm id="{F1F1F677-F57E-D547-8468-E130C2A733C5}"/>
                                            </p:graphicEl>
                                          </p:spTgt>
                                        </p:tgtEl>
                                        <p:attrNameLst>
                                          <p:attrName>style.visibility</p:attrName>
                                        </p:attrNameLst>
                                      </p:cBhvr>
                                      <p:to>
                                        <p:strVal val="visible"/>
                                      </p:to>
                                    </p:set>
                                    <p:animEffect transition="in" filter="dissolve">
                                      <p:cBhvr>
                                        <p:cTn id="15" dur="500"/>
                                        <p:tgtEl>
                                          <p:spTgt spid="6">
                                            <p:graphicEl>
                                              <a:dgm id="{F1F1F677-F57E-D547-8468-E130C2A733C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graphicEl>
                                              <a:dgm id="{F78BA65B-76DD-E047-95F7-E41F99A27803}"/>
                                            </p:graphicEl>
                                          </p:spTgt>
                                        </p:tgtEl>
                                        <p:attrNameLst>
                                          <p:attrName>style.visibility</p:attrName>
                                        </p:attrNameLst>
                                      </p:cBhvr>
                                      <p:to>
                                        <p:strVal val="visible"/>
                                      </p:to>
                                    </p:set>
                                    <p:animEffect transition="in" filter="dissolve">
                                      <p:cBhvr>
                                        <p:cTn id="20" dur="500"/>
                                        <p:tgtEl>
                                          <p:spTgt spid="6">
                                            <p:graphicEl>
                                              <a:dgm id="{F78BA65B-76DD-E047-95F7-E41F99A27803}"/>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graphicEl>
                                              <a:dgm id="{CD0912FF-B3A7-2B46-B2B7-F44F6C82D677}"/>
                                            </p:graphicEl>
                                          </p:spTgt>
                                        </p:tgtEl>
                                        <p:attrNameLst>
                                          <p:attrName>style.visibility</p:attrName>
                                        </p:attrNameLst>
                                      </p:cBhvr>
                                      <p:to>
                                        <p:strVal val="visible"/>
                                      </p:to>
                                    </p:set>
                                    <p:animEffect transition="in" filter="dissolve">
                                      <p:cBhvr>
                                        <p:cTn id="23" dur="500"/>
                                        <p:tgtEl>
                                          <p:spTgt spid="6">
                                            <p:graphicEl>
                                              <a:dgm id="{CD0912FF-B3A7-2B46-B2B7-F44F6C82D67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graphicEl>
                                              <a:dgm id="{CA8EC1BE-6754-394C-8F1F-96F5F042CB03}"/>
                                            </p:graphicEl>
                                          </p:spTgt>
                                        </p:tgtEl>
                                        <p:attrNameLst>
                                          <p:attrName>style.visibility</p:attrName>
                                        </p:attrNameLst>
                                      </p:cBhvr>
                                      <p:to>
                                        <p:strVal val="visible"/>
                                      </p:to>
                                    </p:set>
                                    <p:animEffect transition="in" filter="dissolve">
                                      <p:cBhvr>
                                        <p:cTn id="28" dur="500"/>
                                        <p:tgtEl>
                                          <p:spTgt spid="6">
                                            <p:graphicEl>
                                              <a:dgm id="{CA8EC1BE-6754-394C-8F1F-96F5F042CB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graphicEl>
                                              <a:dgm id="{C1DFD350-2FB9-F34A-AF62-E8D4FA569A24}"/>
                                            </p:graphicEl>
                                          </p:spTgt>
                                        </p:tgtEl>
                                        <p:attrNameLst>
                                          <p:attrName>style.visibility</p:attrName>
                                        </p:attrNameLst>
                                      </p:cBhvr>
                                      <p:to>
                                        <p:strVal val="visible"/>
                                      </p:to>
                                    </p:set>
                                    <p:animEffect transition="in" filter="dissolve">
                                      <p:cBhvr>
                                        <p:cTn id="33" dur="500"/>
                                        <p:tgtEl>
                                          <p:spTgt spid="6">
                                            <p:graphicEl>
                                              <a:dgm id="{C1DFD350-2FB9-F34A-AF62-E8D4FA569A2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
                                            <p:graphicEl>
                                              <a:dgm id="{31031F9D-6002-004A-AF56-C849744E1092}"/>
                                            </p:graphicEl>
                                          </p:spTgt>
                                        </p:tgtEl>
                                        <p:attrNameLst>
                                          <p:attrName>style.visibility</p:attrName>
                                        </p:attrNameLst>
                                      </p:cBhvr>
                                      <p:to>
                                        <p:strVal val="visible"/>
                                      </p:to>
                                    </p:set>
                                    <p:animEffect transition="in" filter="dissolve">
                                      <p:cBhvr>
                                        <p:cTn id="38" dur="500"/>
                                        <p:tgtEl>
                                          <p:spTgt spid="6">
                                            <p:graphicEl>
                                              <a:dgm id="{31031F9D-6002-004A-AF56-C849744E10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23528" y="1706373"/>
            <a:ext cx="8712968" cy="646331"/>
          </a:xfrm>
          <a:prstGeom prst="rect">
            <a:avLst/>
          </a:prstGeom>
          <a:noFill/>
        </p:spPr>
        <p:txBody>
          <a:bodyPr wrap="square" lIns="0" tIns="0" rIns="0" bIns="0" rtlCol="0">
            <a:spAutoFit/>
          </a:bodyPr>
          <a:lstStyle/>
          <a:p>
            <a:pPr algn="ctr">
              <a:lnSpc>
                <a:spcPct val="150000"/>
              </a:lnSpc>
            </a:pPr>
            <a:r>
              <a:rPr kumimoji="1" lang="zh-CN" altLang="en-US" sz="2800" b="1" dirty="0">
                <a:solidFill>
                  <a:schemeClr val="accent5"/>
                </a:solidFill>
                <a:latin typeface="微软雅黑" panose="020B0503020204020204" pitchFamily="34" charset="-122"/>
                <a:ea typeface="微软雅黑" panose="020B0503020204020204" pitchFamily="34" charset="-122"/>
              </a:rPr>
              <a:t>我信息都更新审核通过了，怎么还是很少有订单过来？</a:t>
            </a:r>
            <a:endParaRPr kumimoji="1" lang="en-US" altLang="zh-CN" sz="2800" b="1" dirty="0">
              <a:solidFill>
                <a:schemeClr val="accent5"/>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7504" y="2427734"/>
            <a:ext cx="8712968" cy="1221873"/>
          </a:xfrm>
          <a:prstGeom prst="rect">
            <a:avLst/>
          </a:prstGeom>
          <a:noFill/>
        </p:spPr>
        <p:txBody>
          <a:bodyPr wrap="square" lIns="0" tIns="0" rIns="0" bIns="0" rtlCol="0">
            <a:spAutoFit/>
          </a:bodyPr>
          <a:lstStyle/>
          <a:p>
            <a:pPr algn="ctr">
              <a:lnSpc>
                <a:spcPct val="150000"/>
              </a:lnSpc>
            </a:pPr>
            <a:r>
              <a:rPr kumimoji="1" lang="zh-CN" altLang="en-US" sz="2800" b="1" dirty="0">
                <a:solidFill>
                  <a:schemeClr val="accent5"/>
                </a:solidFill>
                <a:latin typeface="微软雅黑" panose="020B0503020204020204" pitchFamily="34" charset="-122"/>
                <a:ea typeface="微软雅黑" panose="020B0503020204020204" pitchFamily="34" charset="-122"/>
              </a:rPr>
              <a:t>很可能你的用户</a:t>
            </a:r>
            <a:r>
              <a:rPr kumimoji="1" lang="zh-CN" altLang="en-US" sz="6000" b="1" dirty="0">
                <a:solidFill>
                  <a:srgbClr val="FF0000"/>
                </a:solidFill>
                <a:latin typeface="微软雅黑" panose="020B0503020204020204" pitchFamily="34" charset="-122"/>
                <a:ea typeface="微软雅黑" panose="020B0503020204020204" pitchFamily="34" charset="-122"/>
              </a:rPr>
              <a:t>还没被纳入</a:t>
            </a:r>
            <a:endParaRPr kumimoji="1"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268760" y="811876"/>
            <a:ext cx="8712968" cy="570221"/>
          </a:xfrm>
          <a:prstGeom prst="rect">
            <a:avLst/>
          </a:prstGeom>
          <a:noFill/>
        </p:spPr>
        <p:txBody>
          <a:bodyPr wrap="square" lIns="0" tIns="0" rIns="0" bIns="0" rtlCol="0">
            <a:spAutoFit/>
          </a:bodyPr>
          <a:lstStyle/>
          <a:p>
            <a:pPr algn="ctr">
              <a:lnSpc>
                <a:spcPct val="150000"/>
              </a:lnSpc>
            </a:pPr>
            <a:r>
              <a:rPr kumimoji="1" lang="zh-CN" altLang="en-US" sz="2800" b="1" dirty="0">
                <a:solidFill>
                  <a:schemeClr val="accent5"/>
                </a:solidFill>
                <a:latin typeface="微软雅黑" panose="020B0503020204020204" pitchFamily="34" charset="-122"/>
                <a:ea typeface="微软雅黑" panose="020B0503020204020204" pitchFamily="34" charset="-122"/>
              </a:rPr>
              <a:t>可能有人</a:t>
            </a:r>
            <a:r>
              <a:rPr kumimoji="1" lang="zh-CN" altLang="en-US" sz="2800" b="1">
                <a:solidFill>
                  <a:schemeClr val="accent5"/>
                </a:solidFill>
                <a:latin typeface="微软雅黑" panose="020B0503020204020204" pitchFamily="34" charset="-122"/>
                <a:ea typeface="微软雅黑" panose="020B0503020204020204" pitchFamily="34" charset="-122"/>
              </a:rPr>
              <a:t>会问</a:t>
            </a:r>
            <a:endParaRPr kumimoji="1" lang="en-US" altLang="zh-CN" sz="2800" b="1" dirty="0">
              <a:solidFill>
                <a:schemeClr val="accent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0090489"/>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800" decel="100000"/>
                                        <p:tgtEl>
                                          <p:spTgt spid="10"/>
                                        </p:tgtEl>
                                      </p:cBhvr>
                                    </p:animEffect>
                                    <p:anim calcmode="lin" valueType="num">
                                      <p:cBhvr>
                                        <p:cTn id="13" dur="800" decel="100000" fill="hold"/>
                                        <p:tgtEl>
                                          <p:spTgt spid="10"/>
                                        </p:tgtEl>
                                        <p:attrNameLst>
                                          <p:attrName>style.rotation</p:attrName>
                                        </p:attrNameLst>
                                      </p:cBhvr>
                                      <p:tavLst>
                                        <p:tav tm="0">
                                          <p:val>
                                            <p:fltVal val="-90"/>
                                          </p:val>
                                        </p:tav>
                                        <p:tav tm="100000">
                                          <p:val>
                                            <p:fltVal val="0"/>
                                          </p:val>
                                        </p:tav>
                                      </p:tavLst>
                                    </p:anim>
                                    <p:anim calcmode="lin" valueType="num">
                                      <p:cBhvr>
                                        <p:cTn id="14" dur="800" decel="100000" fill="hold"/>
                                        <p:tgtEl>
                                          <p:spTgt spid="10"/>
                                        </p:tgtEl>
                                        <p:attrNameLst>
                                          <p:attrName>ppt_x</p:attrName>
                                        </p:attrNameLst>
                                      </p:cBhvr>
                                      <p:tavLst>
                                        <p:tav tm="0">
                                          <p:val>
                                            <p:strVal val="#ppt_x+0.4"/>
                                          </p:val>
                                        </p:tav>
                                        <p:tav tm="100000">
                                          <p:val>
                                            <p:strVal val="#ppt_x-0.05"/>
                                          </p:val>
                                        </p:tav>
                                      </p:tavLst>
                                    </p:anim>
                                    <p:anim calcmode="lin" valueType="num">
                                      <p:cBhvr>
                                        <p:cTn id="15" dur="800" decel="100000" fill="hold"/>
                                        <p:tgtEl>
                                          <p:spTgt spid="1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092565" cy="377030"/>
          </a:xfrm>
        </p:spPr>
        <p:txBody>
          <a:bodyPr/>
          <a:lstStyle/>
          <a:p>
            <a:pPr algn="l"/>
            <a:r>
              <a:rPr lang="en-US" altLang="zh-CN" b="1" dirty="0"/>
              <a:t>8</a:t>
            </a:r>
            <a:r>
              <a:rPr lang="zh-CN" altLang="en-US" b="1" dirty="0"/>
              <a:t>、协助宣传推广</a:t>
            </a:r>
          </a:p>
        </p:txBody>
      </p:sp>
      <p:graphicFrame>
        <p:nvGraphicFramePr>
          <p:cNvPr id="2" name="图表 1"/>
          <p:cNvGraphicFramePr/>
          <p:nvPr>
            <p:extLst>
              <p:ext uri="{D42A27DB-BD31-4B8C-83A1-F6EECF244321}">
                <p14:modId xmlns:p14="http://schemas.microsoft.com/office/powerpoint/2010/main" val="1854877947"/>
              </p:ext>
            </p:extLst>
          </p:nvPr>
        </p:nvGraphicFramePr>
        <p:xfrm>
          <a:off x="899592" y="915566"/>
          <a:ext cx="720080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53243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graphicEl>
                                              <a:dgm id="{C999DC37-EA5F-EC48-A59C-84D0497F3D71}"/>
                                            </p:graphicEl>
                                          </p:spTgt>
                                        </p:tgtEl>
                                        <p:attrNameLst>
                                          <p:attrName>style.visibility</p:attrName>
                                        </p:attrNameLst>
                                      </p:cBhvr>
                                      <p:to>
                                        <p:strVal val="visible"/>
                                      </p:to>
                                    </p:set>
                                    <p:animEffect transition="in" filter="dissolve">
                                      <p:cBhvr>
                                        <p:cTn id="7" dur="500"/>
                                        <p:tgtEl>
                                          <p:spTgt spid="2">
                                            <p:graphicEl>
                                              <a:dgm id="{C999DC37-EA5F-EC48-A59C-84D0497F3D7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graphicEl>
                                              <a:dgm id="{9C6E381E-503A-4E4D-BBA9-D4A257B486BA}"/>
                                            </p:graphicEl>
                                          </p:spTgt>
                                        </p:tgtEl>
                                        <p:attrNameLst>
                                          <p:attrName>style.visibility</p:attrName>
                                        </p:attrNameLst>
                                      </p:cBhvr>
                                      <p:to>
                                        <p:strVal val="visible"/>
                                      </p:to>
                                    </p:set>
                                    <p:animEffect transition="in" filter="dissolve">
                                      <p:cBhvr>
                                        <p:cTn id="12" dur="500"/>
                                        <p:tgtEl>
                                          <p:spTgt spid="2">
                                            <p:graphicEl>
                                              <a:dgm id="{9C6E381E-503A-4E4D-BBA9-D4A257B486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graphicEl>
                                              <a:dgm id="{937A5614-006F-894A-B57B-A837C1E7A1C6}"/>
                                            </p:graphicEl>
                                          </p:spTgt>
                                        </p:tgtEl>
                                        <p:attrNameLst>
                                          <p:attrName>style.visibility</p:attrName>
                                        </p:attrNameLst>
                                      </p:cBhvr>
                                      <p:to>
                                        <p:strVal val="visible"/>
                                      </p:to>
                                    </p:set>
                                    <p:animEffect transition="in" filter="dissolve">
                                      <p:cBhvr>
                                        <p:cTn id="17" dur="500"/>
                                        <p:tgtEl>
                                          <p:spTgt spid="2">
                                            <p:graphicEl>
                                              <a:dgm id="{937A5614-006F-894A-B57B-A837C1E7A1C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graphicEl>
                                              <a:dgm id="{EA51384B-0D4E-B840-AE03-D8C6BCE8BA3B}"/>
                                            </p:graphicEl>
                                          </p:spTgt>
                                        </p:tgtEl>
                                        <p:attrNameLst>
                                          <p:attrName>style.visibility</p:attrName>
                                        </p:attrNameLst>
                                      </p:cBhvr>
                                      <p:to>
                                        <p:strVal val="visible"/>
                                      </p:to>
                                    </p:set>
                                    <p:animEffect transition="in" filter="dissolve">
                                      <p:cBhvr>
                                        <p:cTn id="22" dur="500"/>
                                        <p:tgtEl>
                                          <p:spTgt spid="2">
                                            <p:graphicEl>
                                              <a:dgm id="{EA51384B-0D4E-B840-AE03-D8C6BCE8BA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BEF908-9F8F-4711-BB7F-0F946D486C22}"/>
              </a:ext>
            </a:extLst>
          </p:cNvPr>
          <p:cNvSpPr>
            <a:spLocks noGrp="1"/>
          </p:cNvSpPr>
          <p:nvPr>
            <p:ph type="title"/>
          </p:nvPr>
        </p:nvSpPr>
        <p:spPr>
          <a:xfrm>
            <a:off x="899592" y="195486"/>
            <a:ext cx="2446828" cy="360040"/>
          </a:xfrm>
        </p:spPr>
        <p:txBody>
          <a:bodyPr/>
          <a:lstStyle/>
          <a:p>
            <a:r>
              <a:rPr lang="zh-CN" altLang="en-US" b="1" dirty="0"/>
              <a:t>创新券接收单位协议</a:t>
            </a:r>
            <a:endParaRPr lang="zh-CN" altLang="en-US" dirty="0"/>
          </a:p>
        </p:txBody>
      </p:sp>
      <p:pic>
        <p:nvPicPr>
          <p:cNvPr id="4" name="图片 3">
            <a:extLst>
              <a:ext uri="{FF2B5EF4-FFF2-40B4-BE49-F238E27FC236}">
                <a16:creationId xmlns:a16="http://schemas.microsoft.com/office/drawing/2014/main" id="{274F0950-FE0A-4F9C-AE6C-AA5E191B254F}"/>
              </a:ext>
            </a:extLst>
          </p:cNvPr>
          <p:cNvPicPr>
            <a:picLocks noChangeAspect="1"/>
          </p:cNvPicPr>
          <p:nvPr/>
        </p:nvPicPr>
        <p:blipFill>
          <a:blip r:embed="rId2"/>
          <a:stretch>
            <a:fillRect/>
          </a:stretch>
        </p:blipFill>
        <p:spPr>
          <a:xfrm>
            <a:off x="899592" y="483518"/>
            <a:ext cx="3664014" cy="4381512"/>
          </a:xfrm>
          <a:prstGeom prst="rect">
            <a:avLst/>
          </a:prstGeom>
        </p:spPr>
      </p:pic>
      <p:sp>
        <p:nvSpPr>
          <p:cNvPr id="5" name="文本框 4">
            <a:extLst>
              <a:ext uri="{FF2B5EF4-FFF2-40B4-BE49-F238E27FC236}">
                <a16:creationId xmlns:a16="http://schemas.microsoft.com/office/drawing/2014/main" id="{BECE05F5-9D07-41C5-8538-B72E26728BBA}"/>
              </a:ext>
            </a:extLst>
          </p:cNvPr>
          <p:cNvSpPr txBox="1"/>
          <p:nvPr/>
        </p:nvSpPr>
        <p:spPr>
          <a:xfrm>
            <a:off x="4563606" y="1851670"/>
            <a:ext cx="3464778" cy="276999"/>
          </a:xfrm>
          <a:prstGeom prst="rect">
            <a:avLst/>
          </a:prstGeom>
          <a:noFill/>
        </p:spPr>
        <p:txBody>
          <a:bodyPr wrap="square" lIns="0" tIns="0" rIns="0" bIns="0"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公示后签订创新券接受单位协议</a:t>
            </a:r>
          </a:p>
        </p:txBody>
      </p:sp>
    </p:spTree>
    <p:extLst>
      <p:ext uri="{BB962C8B-B14F-4D97-AF65-F5344CB8AC3E}">
        <p14:creationId xmlns:p14="http://schemas.microsoft.com/office/powerpoint/2010/main" val="7480386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57304"/>
            <a:ext cx="9144000" cy="2592288"/>
          </a:xfrm>
          <a:prstGeom prst="rect">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3877986" cy="1508105"/>
          </a:xfrm>
          <a:prstGeom prst="rect">
            <a:avLst/>
          </a:prstGeom>
          <a:noFill/>
        </p:spPr>
        <p:txBody>
          <a:bodyPr wrap="none"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第四部分</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bg1"/>
                </a:solidFill>
                <a:latin typeface="微软雅黑" panose="020B0503020204020204" pitchFamily="34" charset="-122"/>
                <a:ea typeface="微软雅黑" panose="020B0503020204020204" pitchFamily="34" charset="-122"/>
              </a:rPr>
              <a:t>补助细则（暂行）</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8994"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051720" y="1775651"/>
            <a:ext cx="1197175" cy="1197175"/>
            <a:chOff x="2123728" y="1579722"/>
            <a:chExt cx="1197175" cy="1197175"/>
          </a:xfrm>
        </p:grpSpPr>
        <p:grpSp>
          <p:nvGrpSpPr>
            <p:cNvPr id="17" name="组合 16"/>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8" name="组合 37"/>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6" name="组合 55"/>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9" name="组合 58"/>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2" name="组合 61"/>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8" name="组合 67"/>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4" name="组合 7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77" name="TextBox 76"/>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Tree>
    <p:extLst>
      <p:ext uri="{BB962C8B-B14F-4D97-AF65-F5344CB8AC3E}">
        <p14:creationId xmlns:p14="http://schemas.microsoft.com/office/powerpoint/2010/main" val="86431171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 presetClass="entr" presetSubtype="8" accel="35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0-#ppt_w/2"/>
                                          </p:val>
                                        </p:tav>
                                        <p:tav tm="100000">
                                          <p:val>
                                            <p:strVal val="#ppt_x"/>
                                          </p:val>
                                        </p:tav>
                                      </p:tavLst>
                                    </p:anim>
                                    <p:anim calcmode="lin" valueType="num">
                                      <p:cBhvr additive="base">
                                        <p:cTn id="11" dur="1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3" presetClass="entr" presetSubtype="52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ppt_x</p:attrName>
                                        </p:attrNameLst>
                                      </p:cBhvr>
                                      <p:tavLst>
                                        <p:tav tm="0">
                                          <p:val>
                                            <p:fltVal val="0.5"/>
                                          </p:val>
                                        </p:tav>
                                        <p:tav tm="100000">
                                          <p:val>
                                            <p:strVal val="#ppt_x"/>
                                          </p:val>
                                        </p:tav>
                                      </p:tavLst>
                                    </p:anim>
                                    <p:anim calcmode="lin" valueType="num">
                                      <p:cBhvr>
                                        <p:cTn id="33" dur="500" fill="hold"/>
                                        <p:tgtEl>
                                          <p:spTgt spid="38"/>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ppt_x</p:attrName>
                                        </p:attrNameLst>
                                      </p:cBhvr>
                                      <p:tavLst>
                                        <p:tav tm="0">
                                          <p:val>
                                            <p:fltVal val="0.5"/>
                                          </p:val>
                                        </p:tav>
                                        <p:tav tm="100000">
                                          <p:val>
                                            <p:strVal val="#ppt_x"/>
                                          </p:val>
                                        </p:tav>
                                      </p:tavLst>
                                    </p:anim>
                                    <p:anim calcmode="lin" valueType="num">
                                      <p:cBhvr>
                                        <p:cTn id="39" dur="500" fill="hold"/>
                                        <p:tgtEl>
                                          <p:spTgt spid="41"/>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ppt_x</p:attrName>
                                        </p:attrNameLst>
                                      </p:cBhvr>
                                      <p:tavLst>
                                        <p:tav tm="0">
                                          <p:val>
                                            <p:fltVal val="0.5"/>
                                          </p:val>
                                        </p:tav>
                                        <p:tav tm="100000">
                                          <p:val>
                                            <p:strVal val="#ppt_x"/>
                                          </p:val>
                                        </p:tav>
                                      </p:tavLst>
                                    </p:anim>
                                    <p:anim calcmode="lin" valueType="num">
                                      <p:cBhvr>
                                        <p:cTn id="51" dur="500" fill="hold"/>
                                        <p:tgtEl>
                                          <p:spTgt spid="47"/>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 calcmode="lin" valueType="num">
                                      <p:cBhvr>
                                        <p:cTn id="56" dur="500" fill="hold"/>
                                        <p:tgtEl>
                                          <p:spTgt spid="50"/>
                                        </p:tgtEl>
                                        <p:attrNameLst>
                                          <p:attrName>ppt_x</p:attrName>
                                        </p:attrNameLst>
                                      </p:cBhvr>
                                      <p:tavLst>
                                        <p:tav tm="0">
                                          <p:val>
                                            <p:fltVal val="0.5"/>
                                          </p:val>
                                        </p:tav>
                                        <p:tav tm="100000">
                                          <p:val>
                                            <p:strVal val="#ppt_x"/>
                                          </p:val>
                                        </p:tav>
                                      </p:tavLst>
                                    </p:anim>
                                    <p:anim calcmode="lin" valueType="num">
                                      <p:cBhvr>
                                        <p:cTn id="57" dur="500" fill="hold"/>
                                        <p:tgtEl>
                                          <p:spTgt spid="50"/>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 calcmode="lin" valueType="num">
                                      <p:cBhvr>
                                        <p:cTn id="68" dur="500" fill="hold"/>
                                        <p:tgtEl>
                                          <p:spTgt spid="56"/>
                                        </p:tgtEl>
                                        <p:attrNameLst>
                                          <p:attrName>ppt_x</p:attrName>
                                        </p:attrNameLst>
                                      </p:cBhvr>
                                      <p:tavLst>
                                        <p:tav tm="0">
                                          <p:val>
                                            <p:fltVal val="0.5"/>
                                          </p:val>
                                        </p:tav>
                                        <p:tav tm="100000">
                                          <p:val>
                                            <p:strVal val="#ppt_x"/>
                                          </p:val>
                                        </p:tav>
                                      </p:tavLst>
                                    </p:anim>
                                    <p:anim calcmode="lin" valueType="num">
                                      <p:cBhvr>
                                        <p:cTn id="69" dur="500" fill="hold"/>
                                        <p:tgtEl>
                                          <p:spTgt spid="56"/>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 calcmode="lin" valueType="num">
                                      <p:cBhvr>
                                        <p:cTn id="74" dur="500" fill="hold"/>
                                        <p:tgtEl>
                                          <p:spTgt spid="59"/>
                                        </p:tgtEl>
                                        <p:attrNameLst>
                                          <p:attrName>ppt_x</p:attrName>
                                        </p:attrNameLst>
                                      </p:cBhvr>
                                      <p:tavLst>
                                        <p:tav tm="0">
                                          <p:val>
                                            <p:fltVal val="0.5"/>
                                          </p:val>
                                        </p:tav>
                                        <p:tav tm="100000">
                                          <p:val>
                                            <p:strVal val="#ppt_x"/>
                                          </p:val>
                                        </p:tav>
                                      </p:tavLst>
                                    </p:anim>
                                    <p:anim calcmode="lin" valueType="num">
                                      <p:cBhvr>
                                        <p:cTn id="75" dur="500" fill="hold"/>
                                        <p:tgtEl>
                                          <p:spTgt spid="59"/>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62"/>
                                        </p:tgtEl>
                                        <p:attrNameLst>
                                          <p:attrName>style.visibility</p:attrName>
                                        </p:attrNameLst>
                                      </p:cBhvr>
                                      <p:to>
                                        <p:strVal val="visible"/>
                                      </p:to>
                                    </p:set>
                                    <p:anim calcmode="lin" valueType="num">
                                      <p:cBhvr>
                                        <p:cTn id="78" dur="500" fill="hold"/>
                                        <p:tgtEl>
                                          <p:spTgt spid="62"/>
                                        </p:tgtEl>
                                        <p:attrNameLst>
                                          <p:attrName>ppt_w</p:attrName>
                                        </p:attrNameLst>
                                      </p:cBhvr>
                                      <p:tavLst>
                                        <p:tav tm="0">
                                          <p:val>
                                            <p:fltVal val="0"/>
                                          </p:val>
                                        </p:tav>
                                        <p:tav tm="100000">
                                          <p:val>
                                            <p:strVal val="#ppt_w"/>
                                          </p:val>
                                        </p:tav>
                                      </p:tavLst>
                                    </p:anim>
                                    <p:anim calcmode="lin" valueType="num">
                                      <p:cBhvr>
                                        <p:cTn id="79" dur="500" fill="hold"/>
                                        <p:tgtEl>
                                          <p:spTgt spid="62"/>
                                        </p:tgtEl>
                                        <p:attrNameLst>
                                          <p:attrName>ppt_h</p:attrName>
                                        </p:attrNameLst>
                                      </p:cBhvr>
                                      <p:tavLst>
                                        <p:tav tm="0">
                                          <p:val>
                                            <p:fltVal val="0"/>
                                          </p:val>
                                        </p:tav>
                                        <p:tav tm="100000">
                                          <p:val>
                                            <p:strVal val="#ppt_h"/>
                                          </p:val>
                                        </p:tav>
                                      </p:tavLst>
                                    </p:anim>
                                    <p:anim calcmode="lin" valueType="num">
                                      <p:cBhvr>
                                        <p:cTn id="80" dur="500" fill="hold"/>
                                        <p:tgtEl>
                                          <p:spTgt spid="62"/>
                                        </p:tgtEl>
                                        <p:attrNameLst>
                                          <p:attrName>ppt_x</p:attrName>
                                        </p:attrNameLst>
                                      </p:cBhvr>
                                      <p:tavLst>
                                        <p:tav tm="0">
                                          <p:val>
                                            <p:fltVal val="0.5"/>
                                          </p:val>
                                        </p:tav>
                                        <p:tav tm="100000">
                                          <p:val>
                                            <p:strVal val="#ppt_x"/>
                                          </p:val>
                                        </p:tav>
                                      </p:tavLst>
                                    </p:anim>
                                    <p:anim calcmode="lin" valueType="num">
                                      <p:cBhvr>
                                        <p:cTn id="81" dur="500" fill="hold"/>
                                        <p:tgtEl>
                                          <p:spTgt spid="62"/>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ppt_x</p:attrName>
                                        </p:attrNameLst>
                                      </p:cBhvr>
                                      <p:tavLst>
                                        <p:tav tm="0">
                                          <p:val>
                                            <p:fltVal val="0.5"/>
                                          </p:val>
                                        </p:tav>
                                        <p:tav tm="100000">
                                          <p:val>
                                            <p:strVal val="#ppt_x"/>
                                          </p:val>
                                        </p:tav>
                                      </p:tavLst>
                                    </p:anim>
                                    <p:anim calcmode="lin" valueType="num">
                                      <p:cBhvr>
                                        <p:cTn id="87" dur="500" fill="hold"/>
                                        <p:tgtEl>
                                          <p:spTgt spid="6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 calcmode="lin" valueType="num">
                                      <p:cBhvr>
                                        <p:cTn id="92" dur="500" fill="hold"/>
                                        <p:tgtEl>
                                          <p:spTgt spid="68"/>
                                        </p:tgtEl>
                                        <p:attrNameLst>
                                          <p:attrName>ppt_x</p:attrName>
                                        </p:attrNameLst>
                                      </p:cBhvr>
                                      <p:tavLst>
                                        <p:tav tm="0">
                                          <p:val>
                                            <p:fltVal val="0.5"/>
                                          </p:val>
                                        </p:tav>
                                        <p:tav tm="100000">
                                          <p:val>
                                            <p:strVal val="#ppt_x"/>
                                          </p:val>
                                        </p:tav>
                                      </p:tavLst>
                                    </p:anim>
                                    <p:anim calcmode="lin" valueType="num">
                                      <p:cBhvr>
                                        <p:cTn id="93" dur="500" fill="hold"/>
                                        <p:tgtEl>
                                          <p:spTgt spid="68"/>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 calcmode="lin" valueType="num">
                                      <p:cBhvr>
                                        <p:cTn id="98" dur="500" fill="hold"/>
                                        <p:tgtEl>
                                          <p:spTgt spid="71"/>
                                        </p:tgtEl>
                                        <p:attrNameLst>
                                          <p:attrName>ppt_x</p:attrName>
                                        </p:attrNameLst>
                                      </p:cBhvr>
                                      <p:tavLst>
                                        <p:tav tm="0">
                                          <p:val>
                                            <p:fltVal val="0.5"/>
                                          </p:val>
                                        </p:tav>
                                        <p:tav tm="100000">
                                          <p:val>
                                            <p:strVal val="#ppt_x"/>
                                          </p:val>
                                        </p:tav>
                                      </p:tavLst>
                                    </p:anim>
                                    <p:anim calcmode="lin" valueType="num">
                                      <p:cBhvr>
                                        <p:cTn id="99" dur="500" fill="hold"/>
                                        <p:tgtEl>
                                          <p:spTgt spid="71"/>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 calcmode="lin" valueType="num">
                                      <p:cBhvr>
                                        <p:cTn id="104" dur="500" fill="hold"/>
                                        <p:tgtEl>
                                          <p:spTgt spid="74"/>
                                        </p:tgtEl>
                                        <p:attrNameLst>
                                          <p:attrName>ppt_x</p:attrName>
                                        </p:attrNameLst>
                                      </p:cBhvr>
                                      <p:tavLst>
                                        <p:tav tm="0">
                                          <p:val>
                                            <p:fltVal val="0.5"/>
                                          </p:val>
                                        </p:tav>
                                        <p:tav tm="100000">
                                          <p:val>
                                            <p:strVal val="#ppt_x"/>
                                          </p:val>
                                        </p:tav>
                                      </p:tavLst>
                                    </p:anim>
                                    <p:anim calcmode="lin" valueType="num">
                                      <p:cBhvr>
                                        <p:cTn id="105" dur="500" fill="hold"/>
                                        <p:tgtEl>
                                          <p:spTgt spid="74"/>
                                        </p:tgtEl>
                                        <p:attrNameLst>
                                          <p:attrName>ppt_y</p:attrName>
                                        </p:attrNameLst>
                                      </p:cBhvr>
                                      <p:tavLst>
                                        <p:tav tm="0">
                                          <p:val>
                                            <p:fltVal val="0.5"/>
                                          </p:val>
                                        </p:tav>
                                        <p:tav tm="100000">
                                          <p:val>
                                            <p:strVal val="#ppt_y"/>
                                          </p:val>
                                        </p:tav>
                                      </p:tavLst>
                                    </p:anim>
                                  </p:childTnLst>
                                </p:cTn>
                              </p:par>
                              <p:par>
                                <p:cTn id="106" presetID="26" presetClass="emph" presetSubtype="0" repeatCount="3000" fill="hold" nodeType="withEffect">
                                  <p:stCondLst>
                                    <p:cond delay="600"/>
                                  </p:stCondLst>
                                  <p:childTnLst>
                                    <p:animEffect transition="out" filter="fade">
                                      <p:cBhvr>
                                        <p:cTn id="107" dur="500" tmFilter="0, 0; .2, .5; .8, .5; 1, 0"/>
                                        <p:tgtEl>
                                          <p:spTgt spid="38"/>
                                        </p:tgtEl>
                                      </p:cBhvr>
                                    </p:animEffect>
                                    <p:animScale>
                                      <p:cBhvr>
                                        <p:cTn id="108" dur="250" autoRev="1" fill="hold"/>
                                        <p:tgtEl>
                                          <p:spTgt spid="38"/>
                                        </p:tgtEl>
                                      </p:cBhvr>
                                      <p:by x="105000" y="105000"/>
                                    </p:animScale>
                                  </p:childTnLst>
                                </p:cTn>
                              </p:par>
                              <p:par>
                                <p:cTn id="109" presetID="26" presetClass="emph" presetSubtype="0" repeatCount="3000" fill="hold" nodeType="withEffect">
                                  <p:stCondLst>
                                    <p:cond delay="710"/>
                                  </p:stCondLst>
                                  <p:childTnLst>
                                    <p:animEffect transition="out" filter="fade">
                                      <p:cBhvr>
                                        <p:cTn id="110" dur="500" tmFilter="0, 0; .2, .5; .8, .5; 1, 0"/>
                                        <p:tgtEl>
                                          <p:spTgt spid="59"/>
                                        </p:tgtEl>
                                      </p:cBhvr>
                                    </p:animEffect>
                                    <p:animScale>
                                      <p:cBhvr>
                                        <p:cTn id="111" dur="250" autoRev="1" fill="hold"/>
                                        <p:tgtEl>
                                          <p:spTgt spid="59"/>
                                        </p:tgtEl>
                                      </p:cBhvr>
                                      <p:by x="105000" y="105000"/>
                                    </p:animScale>
                                  </p:childTnLst>
                                </p:cTn>
                              </p:par>
                              <p:par>
                                <p:cTn id="112" presetID="26" presetClass="emph" presetSubtype="0" repeatCount="3000" fill="hold" nodeType="withEffect">
                                  <p:stCondLst>
                                    <p:cond delay="41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par>
                                <p:cTn id="115" presetID="26" presetClass="emph" presetSubtype="0" repeatCount="3000" fill="hold" nodeType="withEffect">
                                  <p:stCondLst>
                                    <p:cond delay="810"/>
                                  </p:stCondLst>
                                  <p:childTnLst>
                                    <p:animEffect transition="out" filter="fade">
                                      <p:cBhvr>
                                        <p:cTn id="116" dur="500" tmFilter="0, 0; .2, .5; .8, .5; 1, 0"/>
                                        <p:tgtEl>
                                          <p:spTgt spid="68"/>
                                        </p:tgtEl>
                                      </p:cBhvr>
                                    </p:animEffect>
                                    <p:animScale>
                                      <p:cBhvr>
                                        <p:cTn id="117" dur="250" autoRev="1" fill="hold"/>
                                        <p:tgtEl>
                                          <p:spTgt spid="68"/>
                                        </p:tgtEl>
                                      </p:cBhvr>
                                      <p:by x="105000" y="105000"/>
                                    </p:animScale>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7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190347" cy="377030"/>
          </a:xfrm>
        </p:spPr>
        <p:txBody>
          <a:bodyPr/>
          <a:lstStyle/>
          <a:p>
            <a:pPr algn="l"/>
            <a:r>
              <a:rPr b="1" dirty="0"/>
              <a:t>运行成本补助对象</a:t>
            </a:r>
            <a:endParaRPr lang="zh-CN" altLang="en-US" b="1" dirty="0"/>
          </a:p>
        </p:txBody>
      </p:sp>
      <p:sp>
        <p:nvSpPr>
          <p:cNvPr id="2" name="矩形 1"/>
          <p:cNvSpPr/>
          <p:nvPr/>
        </p:nvSpPr>
        <p:spPr>
          <a:xfrm>
            <a:off x="785786" y="1428742"/>
            <a:ext cx="7500990" cy="2308324"/>
          </a:xfrm>
          <a:prstGeom prst="rect">
            <a:avLst/>
          </a:prstGeom>
        </p:spPr>
        <p:txBody>
          <a:bodyPr wrap="square">
            <a:spAutoFit/>
          </a:bodyPr>
          <a:lstStyle/>
          <a:p>
            <a:pPr indent="406400" algn="just">
              <a:lnSpc>
                <a:spcPct val="150000"/>
              </a:lnSpc>
              <a:spcAft>
                <a:spcPts val="0"/>
              </a:spcAft>
            </a:pPr>
            <a:r>
              <a:rPr lang="zh-CN" altLang="en-US" sz="2400" b="1" kern="100" dirty="0">
                <a:latin typeface="仿宋" charset="-122"/>
                <a:ea typeface="宋体" charset="-122"/>
                <a:cs typeface="Times New Roman" charset="0"/>
              </a:rPr>
              <a:t> 经省科技厅认定，被陕西省创新券管理委员会列入陕西省科技创新券（仪器共享、检验检测、实验外包）接券服务机构名录的机构，可作为运行成本补助发放对象。</a:t>
            </a:r>
          </a:p>
        </p:txBody>
      </p:sp>
    </p:spTree>
    <p:extLst>
      <p:ext uri="{BB962C8B-B14F-4D97-AF65-F5344CB8AC3E}">
        <p14:creationId xmlns:p14="http://schemas.microsoft.com/office/powerpoint/2010/main" val="348214221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190347" cy="377030"/>
          </a:xfrm>
        </p:spPr>
        <p:txBody>
          <a:bodyPr/>
          <a:lstStyle/>
          <a:p>
            <a:pPr algn="l"/>
            <a:r>
              <a:rPr b="1" dirty="0"/>
              <a:t>运行成本补助条件</a:t>
            </a:r>
            <a:endParaRPr lang="zh-CN" altLang="en-US" b="1" dirty="0"/>
          </a:p>
        </p:txBody>
      </p:sp>
      <p:sp>
        <p:nvSpPr>
          <p:cNvPr id="2" name="矩形 1"/>
          <p:cNvSpPr/>
          <p:nvPr/>
        </p:nvSpPr>
        <p:spPr>
          <a:xfrm>
            <a:off x="785786" y="1428742"/>
            <a:ext cx="8064896" cy="1424621"/>
          </a:xfrm>
          <a:prstGeom prst="rect">
            <a:avLst/>
          </a:prstGeom>
        </p:spPr>
        <p:txBody>
          <a:bodyPr wrap="square">
            <a:spAutoFit/>
          </a:bodyPr>
          <a:lstStyle/>
          <a:p>
            <a:pPr indent="406400" algn="just">
              <a:lnSpc>
                <a:spcPct val="150000"/>
              </a:lnSpc>
              <a:spcAft>
                <a:spcPts val="0"/>
              </a:spcAft>
            </a:pPr>
            <a:r>
              <a:rPr lang="en-US" altLang="zh-CN" sz="2000" b="1" kern="100" dirty="0">
                <a:latin typeface="仿宋" charset="-122"/>
                <a:ea typeface="宋体" charset="-122"/>
                <a:cs typeface="Times New Roman" charset="0"/>
              </a:rPr>
              <a:t>1</a:t>
            </a:r>
            <a:r>
              <a:rPr lang="zh-CN" altLang="en-US" sz="2000" b="1" kern="100" dirty="0">
                <a:latin typeface="仿宋" charset="-122"/>
                <a:ea typeface="宋体" charset="-122"/>
                <a:cs typeface="Times New Roman" charset="0"/>
              </a:rPr>
              <a:t>、积极对外提供仪器共享、检验检测、实验外包服务。</a:t>
            </a:r>
          </a:p>
          <a:p>
            <a:pPr indent="406400" algn="just">
              <a:lnSpc>
                <a:spcPct val="150000"/>
              </a:lnSpc>
              <a:spcAft>
                <a:spcPts val="0"/>
              </a:spcAft>
            </a:pPr>
            <a:r>
              <a:rPr lang="en-US" altLang="zh-CN" sz="2000" b="1" kern="100" dirty="0">
                <a:latin typeface="仿宋" charset="-122"/>
                <a:ea typeface="宋体" charset="-122"/>
                <a:cs typeface="Times New Roman" charset="0"/>
              </a:rPr>
              <a:t>2</a:t>
            </a:r>
            <a:r>
              <a:rPr lang="zh-CN" altLang="en-US" sz="2000" b="1" kern="100" dirty="0">
                <a:latin typeface="仿宋" charset="-122"/>
                <a:ea typeface="宋体" charset="-122"/>
                <a:cs typeface="Times New Roman" charset="0"/>
              </a:rPr>
              <a:t>、年服务单位在</a:t>
            </a:r>
            <a:r>
              <a:rPr lang="en-US" altLang="zh-CN" sz="2000" b="1" kern="100" dirty="0">
                <a:latin typeface="仿宋" charset="-122"/>
                <a:ea typeface="宋体" charset="-122"/>
                <a:cs typeface="Times New Roman" charset="0"/>
              </a:rPr>
              <a:t>3</a:t>
            </a:r>
            <a:r>
              <a:rPr lang="zh-CN" altLang="en-US" sz="2000" b="1" kern="100" dirty="0">
                <a:latin typeface="仿宋" charset="-122"/>
                <a:ea typeface="宋体" charset="-122"/>
                <a:cs typeface="Times New Roman" charset="0"/>
              </a:rPr>
              <a:t>家以上且服务交易金额达到</a:t>
            </a:r>
            <a:r>
              <a:rPr lang="en-US" altLang="zh-CN" sz="2000" b="1" kern="100" dirty="0">
                <a:latin typeface="仿宋" charset="-122"/>
                <a:ea typeface="宋体" charset="-122"/>
                <a:cs typeface="Times New Roman" charset="0"/>
              </a:rPr>
              <a:t>30</a:t>
            </a:r>
            <a:r>
              <a:rPr lang="zh-CN" altLang="en-US" sz="2000" b="1" kern="100" dirty="0">
                <a:latin typeface="仿宋" charset="-122"/>
                <a:ea typeface="宋体" charset="-122"/>
                <a:cs typeface="Times New Roman" charset="0"/>
              </a:rPr>
              <a:t>万元。</a:t>
            </a:r>
          </a:p>
          <a:p>
            <a:pPr indent="406400" algn="just">
              <a:lnSpc>
                <a:spcPct val="150000"/>
              </a:lnSpc>
              <a:spcAft>
                <a:spcPts val="0"/>
              </a:spcAft>
            </a:pPr>
            <a:r>
              <a:rPr lang="en-US" altLang="zh-CN" sz="2000" b="1" kern="100" dirty="0">
                <a:latin typeface="仿宋" charset="-122"/>
                <a:ea typeface="宋体" charset="-122"/>
                <a:cs typeface="Times New Roman" charset="0"/>
              </a:rPr>
              <a:t>3</a:t>
            </a:r>
            <a:r>
              <a:rPr lang="zh-CN" altLang="en-US" sz="2000" b="1" kern="100" dirty="0">
                <a:latin typeface="仿宋" charset="-122"/>
                <a:ea typeface="宋体" charset="-122"/>
                <a:cs typeface="Times New Roman" charset="0"/>
              </a:rPr>
              <a:t>、主动并按时限要求上报相关信息。</a:t>
            </a:r>
            <a:endParaRPr lang="zh-CN" altLang="zh-CN" sz="1200" b="1" kern="100" dirty="0">
              <a:effectLst/>
              <a:latin typeface="Calibri" charset="0"/>
              <a:ea typeface="宋体" charset="-122"/>
              <a:cs typeface="Times New Roman" charset="0"/>
            </a:endParaRPr>
          </a:p>
        </p:txBody>
      </p:sp>
    </p:spTree>
    <p:extLst>
      <p:ext uri="{BB962C8B-B14F-4D97-AF65-F5344CB8AC3E}">
        <p14:creationId xmlns:p14="http://schemas.microsoft.com/office/powerpoint/2010/main" val="82848581"/>
      </p:ext>
    </p:extLst>
  </p:cSld>
  <p:clrMapOvr>
    <a:masterClrMapping/>
  </p:clrMapOvr>
  <p:transition spd="slow" advTm="0">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190347" cy="377030"/>
          </a:xfrm>
        </p:spPr>
        <p:txBody>
          <a:bodyPr/>
          <a:lstStyle/>
          <a:p>
            <a:pPr algn="l"/>
            <a:r>
              <a:rPr b="1" dirty="0"/>
              <a:t>运行成本补助额度</a:t>
            </a:r>
            <a:endParaRPr lang="zh-CN" altLang="en-US" b="1" dirty="0"/>
          </a:p>
        </p:txBody>
      </p:sp>
      <p:sp>
        <p:nvSpPr>
          <p:cNvPr id="2" name="矩形 1"/>
          <p:cNvSpPr/>
          <p:nvPr/>
        </p:nvSpPr>
        <p:spPr>
          <a:xfrm>
            <a:off x="571472" y="1665926"/>
            <a:ext cx="7929618" cy="1477328"/>
          </a:xfrm>
          <a:prstGeom prst="rect">
            <a:avLst/>
          </a:prstGeom>
        </p:spPr>
        <p:txBody>
          <a:bodyPr wrap="square">
            <a:spAutoFit/>
          </a:bodyPr>
          <a:lstStyle/>
          <a:p>
            <a:pPr indent="406400" algn="just">
              <a:lnSpc>
                <a:spcPct val="150000"/>
              </a:lnSpc>
              <a:spcAft>
                <a:spcPts val="0"/>
              </a:spcAft>
            </a:pPr>
            <a:r>
              <a:rPr lang="zh-CN" altLang="en-US" sz="2000" b="1" kern="100" dirty="0">
                <a:latin typeface="仿宋" charset="-122"/>
                <a:ea typeface="宋体" charset="-122"/>
                <a:cs typeface="Times New Roman" charset="0"/>
              </a:rPr>
              <a:t> 接券服务机构运行成本补助额度以陕西省科技创新券管理系统统计的年度交易金额为主要依据，年度服务交易额</a:t>
            </a:r>
            <a:r>
              <a:rPr lang="en-US" altLang="zh-CN" sz="2000" b="1" kern="100" dirty="0">
                <a:solidFill>
                  <a:srgbClr val="FF0000"/>
                </a:solidFill>
                <a:latin typeface="仿宋" charset="-122"/>
                <a:ea typeface="宋体" charset="-122"/>
                <a:cs typeface="Times New Roman" charset="0"/>
              </a:rPr>
              <a:t>20%</a:t>
            </a:r>
            <a:r>
              <a:rPr lang="zh-CN" altLang="en-US" sz="2000" b="1" kern="100" dirty="0">
                <a:latin typeface="仿宋" charset="-122"/>
                <a:ea typeface="宋体" charset="-122"/>
                <a:cs typeface="Times New Roman" charset="0"/>
              </a:rPr>
              <a:t>给予补助，每家机构每年获运行成本补助额度不超过</a:t>
            </a:r>
            <a:r>
              <a:rPr lang="en-US" altLang="zh-CN" sz="2000" b="1" kern="100" dirty="0">
                <a:solidFill>
                  <a:srgbClr val="FF0000"/>
                </a:solidFill>
                <a:latin typeface="仿宋" charset="-122"/>
                <a:ea typeface="宋体" charset="-122"/>
                <a:cs typeface="Times New Roman" charset="0"/>
              </a:rPr>
              <a:t>20</a:t>
            </a:r>
            <a:r>
              <a:rPr lang="zh-CN" altLang="en-US" sz="2000" b="1" kern="100" dirty="0">
                <a:latin typeface="仿宋" charset="-122"/>
                <a:ea typeface="宋体" charset="-122"/>
                <a:cs typeface="Times New Roman" charset="0"/>
              </a:rPr>
              <a:t>万元。</a:t>
            </a:r>
          </a:p>
        </p:txBody>
      </p:sp>
    </p:spTree>
    <p:extLst>
      <p:ext uri="{BB962C8B-B14F-4D97-AF65-F5344CB8AC3E}">
        <p14:creationId xmlns:p14="http://schemas.microsoft.com/office/powerpoint/2010/main" val="3058879614"/>
      </p:ext>
    </p:extLst>
  </p:cSld>
  <p:clrMapOvr>
    <a:masterClrMapping/>
  </p:clrMapOvr>
  <p:transition spd="slow" advTm="0">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677386" cy="377030"/>
          </a:xfrm>
        </p:spPr>
        <p:txBody>
          <a:bodyPr/>
          <a:lstStyle/>
          <a:p>
            <a:pPr algn="l"/>
            <a:r>
              <a:rPr b="1" dirty="0"/>
              <a:t>四、评审程序</a:t>
            </a:r>
          </a:p>
        </p:txBody>
      </p:sp>
      <p:sp>
        <p:nvSpPr>
          <p:cNvPr id="2" name="矩形 1"/>
          <p:cNvSpPr/>
          <p:nvPr/>
        </p:nvSpPr>
        <p:spPr>
          <a:xfrm>
            <a:off x="214282" y="675403"/>
            <a:ext cx="8643998" cy="4597862"/>
          </a:xfrm>
          <a:prstGeom prst="rect">
            <a:avLst/>
          </a:prstGeom>
        </p:spPr>
        <p:txBody>
          <a:bodyPr wrap="square">
            <a:spAutoFit/>
          </a:bodyPr>
          <a:lstStyle/>
          <a:p>
            <a:pPr indent="406400" algn="just">
              <a:lnSpc>
                <a:spcPct val="150000"/>
              </a:lnSpc>
              <a:spcAft>
                <a:spcPts val="0"/>
              </a:spcAft>
            </a:pPr>
            <a:r>
              <a:rPr lang="en-US" altLang="zh-CN" b="1" kern="100" dirty="0">
                <a:latin typeface="仿宋" charset="-122"/>
                <a:ea typeface="宋体" charset="-122"/>
                <a:cs typeface="Times New Roman" charset="0"/>
              </a:rPr>
              <a:t>1</a:t>
            </a:r>
            <a:r>
              <a:rPr lang="zh-CN" altLang="en-US" b="1" kern="100" dirty="0">
                <a:latin typeface="仿宋" charset="-122"/>
                <a:ea typeface="宋体" charset="-122"/>
                <a:cs typeface="Times New Roman" charset="0"/>
              </a:rPr>
              <a:t>、</a:t>
            </a:r>
            <a:r>
              <a:rPr lang="en-US" altLang="zh-CN" b="1" kern="100" dirty="0">
                <a:latin typeface="仿宋" charset="-122"/>
                <a:ea typeface="宋体" charset="-122"/>
                <a:cs typeface="Times New Roman" charset="0"/>
              </a:rPr>
              <a:t>1</a:t>
            </a:r>
            <a:r>
              <a:rPr lang="zh-CN" altLang="en-US" b="1" kern="100" dirty="0">
                <a:latin typeface="仿宋" charset="-122"/>
                <a:ea typeface="宋体" charset="-122"/>
                <a:cs typeface="Times New Roman" charset="0"/>
              </a:rPr>
              <a:t>个科技创新券年度完成后，由陕西省科技资源统筹中心资源共享部联合陕西省科技创新券管理信息系统运营机构，于次年</a:t>
            </a:r>
            <a:r>
              <a:rPr lang="en-US" altLang="zh-CN" b="1" kern="100" dirty="0">
                <a:latin typeface="仿宋" charset="-122"/>
                <a:ea typeface="宋体" charset="-122"/>
                <a:cs typeface="Times New Roman" charset="0"/>
              </a:rPr>
              <a:t>2</a:t>
            </a:r>
            <a:r>
              <a:rPr lang="zh-CN" altLang="en-US" b="1" kern="100" dirty="0">
                <a:latin typeface="仿宋" charset="-122"/>
                <a:ea typeface="宋体" charset="-122"/>
                <a:cs typeface="Times New Roman" charset="0"/>
              </a:rPr>
              <a:t>月份对陕西省科技创新券管理系统相关数据进行汇总统计，根据各机构年度服务交易金额提出运行成本补助建议名单，上报陕西省科技创新券管理委员会审议。</a:t>
            </a:r>
          </a:p>
          <a:p>
            <a:pPr indent="406400" algn="just">
              <a:lnSpc>
                <a:spcPct val="150000"/>
              </a:lnSpc>
              <a:spcAft>
                <a:spcPts val="0"/>
              </a:spcAft>
            </a:pPr>
            <a:r>
              <a:rPr lang="en-US" altLang="zh-CN" b="1" kern="100" dirty="0">
                <a:latin typeface="仿宋" charset="-122"/>
                <a:ea typeface="宋体" charset="-122"/>
                <a:cs typeface="Times New Roman" charset="0"/>
              </a:rPr>
              <a:t>2</a:t>
            </a:r>
            <a:r>
              <a:rPr lang="zh-CN" altLang="en-US" b="1" kern="100" dirty="0">
                <a:latin typeface="仿宋" charset="-122"/>
                <a:ea typeface="宋体" charset="-122"/>
                <a:cs typeface="Times New Roman" charset="0"/>
              </a:rPr>
              <a:t>、陕西省科技创新券管理委员会召开会议，对建议名单进行审议，提出意见，上报省科技厅厅务会研究。</a:t>
            </a:r>
          </a:p>
          <a:p>
            <a:pPr indent="406400" algn="just">
              <a:lnSpc>
                <a:spcPct val="150000"/>
              </a:lnSpc>
              <a:spcAft>
                <a:spcPts val="0"/>
              </a:spcAft>
            </a:pPr>
            <a:r>
              <a:rPr lang="en-US" altLang="zh-CN" b="1" kern="100" dirty="0">
                <a:latin typeface="仿宋" charset="-122"/>
                <a:ea typeface="宋体" charset="-122"/>
                <a:cs typeface="Times New Roman" charset="0"/>
              </a:rPr>
              <a:t>3</a:t>
            </a:r>
            <a:r>
              <a:rPr lang="zh-CN" altLang="en-US" b="1" kern="100" dirty="0">
                <a:latin typeface="仿宋" charset="-122"/>
                <a:ea typeface="宋体" charset="-122"/>
                <a:cs typeface="Times New Roman" charset="0"/>
              </a:rPr>
              <a:t>、省科技厅厅务会研究通过后，将名单在陕西科技信息网和陕西省科技创新券管理信息系统进行公示（公示期</a:t>
            </a:r>
            <a:r>
              <a:rPr lang="en-US" altLang="zh-CN" b="1" kern="100" dirty="0">
                <a:latin typeface="仿宋" charset="-122"/>
                <a:ea typeface="宋体" charset="-122"/>
                <a:cs typeface="Times New Roman" charset="0"/>
              </a:rPr>
              <a:t>5</a:t>
            </a:r>
            <a:r>
              <a:rPr lang="zh-CN" altLang="en-US" b="1" kern="100" dirty="0">
                <a:latin typeface="仿宋" charset="-122"/>
                <a:ea typeface="宋体" charset="-122"/>
                <a:cs typeface="Times New Roman" charset="0"/>
              </a:rPr>
              <a:t>个工作日）。</a:t>
            </a:r>
          </a:p>
          <a:p>
            <a:pPr indent="406400" algn="just">
              <a:lnSpc>
                <a:spcPct val="150000"/>
              </a:lnSpc>
              <a:spcAft>
                <a:spcPts val="0"/>
              </a:spcAft>
            </a:pPr>
            <a:r>
              <a:rPr lang="en-US" altLang="zh-CN" b="1" kern="100" dirty="0">
                <a:latin typeface="仿宋" charset="-122"/>
                <a:ea typeface="宋体" charset="-122"/>
                <a:cs typeface="Times New Roman" charset="0"/>
              </a:rPr>
              <a:t>4</a:t>
            </a:r>
            <a:r>
              <a:rPr lang="zh-CN" altLang="en-US" b="1" kern="100" dirty="0">
                <a:latin typeface="仿宋" charset="-122"/>
                <a:ea typeface="宋体" charset="-122"/>
                <a:cs typeface="Times New Roman" charset="0"/>
              </a:rPr>
              <a:t>、公示无异议后，省科技厅印发运行成本补助通知，各服务机构凭运行成本补助通知办理运行成本补助拨付手续。</a:t>
            </a:r>
          </a:p>
          <a:p>
            <a:pPr indent="406400" algn="just">
              <a:lnSpc>
                <a:spcPct val="150000"/>
              </a:lnSpc>
              <a:spcAft>
                <a:spcPts val="0"/>
              </a:spcAft>
            </a:pPr>
            <a:endParaRPr lang="zh-CN" altLang="en-US" b="1" kern="100" dirty="0">
              <a:latin typeface="仿宋" charset="-122"/>
              <a:ea typeface="宋体" charset="-122"/>
              <a:cs typeface="Times New Roman" charset="0"/>
            </a:endParaRPr>
          </a:p>
        </p:txBody>
      </p:sp>
    </p:spTree>
    <p:extLst>
      <p:ext uri="{BB962C8B-B14F-4D97-AF65-F5344CB8AC3E}">
        <p14:creationId xmlns:p14="http://schemas.microsoft.com/office/powerpoint/2010/main" val="3355747937"/>
      </p:ext>
    </p:extLst>
  </p:cSld>
  <p:clrMapOvr>
    <a:masterClrMapping/>
  </p:clrMapOvr>
  <p:transition spd="slow" advTm="0">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1677386" cy="377030"/>
          </a:xfrm>
        </p:spPr>
        <p:txBody>
          <a:bodyPr/>
          <a:lstStyle/>
          <a:p>
            <a:pPr algn="l"/>
            <a:r>
              <a:rPr b="1" dirty="0"/>
              <a:t>五、其他事项</a:t>
            </a:r>
          </a:p>
        </p:txBody>
      </p:sp>
      <p:sp>
        <p:nvSpPr>
          <p:cNvPr id="2" name="矩形 1"/>
          <p:cNvSpPr/>
          <p:nvPr/>
        </p:nvSpPr>
        <p:spPr>
          <a:xfrm>
            <a:off x="642910" y="1000114"/>
            <a:ext cx="7929618" cy="3416320"/>
          </a:xfrm>
          <a:prstGeom prst="rect">
            <a:avLst/>
          </a:prstGeom>
        </p:spPr>
        <p:txBody>
          <a:bodyPr wrap="square">
            <a:spAutoFit/>
          </a:bodyPr>
          <a:lstStyle/>
          <a:p>
            <a:pPr indent="406400" algn="just">
              <a:lnSpc>
                <a:spcPct val="150000"/>
              </a:lnSpc>
              <a:spcAft>
                <a:spcPts val="0"/>
              </a:spcAft>
            </a:pPr>
            <a:r>
              <a:rPr lang="en-US" altLang="zh-CN" b="1" kern="100" dirty="0">
                <a:latin typeface="仿宋" charset="-122"/>
                <a:ea typeface="宋体" charset="-122"/>
                <a:cs typeface="Times New Roman" charset="0"/>
              </a:rPr>
              <a:t>1</a:t>
            </a:r>
            <a:r>
              <a:rPr lang="zh-CN" altLang="en-US" b="1" kern="100" dirty="0">
                <a:latin typeface="仿宋" charset="-122"/>
                <a:ea typeface="宋体" charset="-122"/>
                <a:cs typeface="Times New Roman" charset="0"/>
              </a:rPr>
              <a:t>、</a:t>
            </a:r>
            <a:r>
              <a:rPr lang="en-US" altLang="zh-CN" b="1" kern="100" dirty="0">
                <a:latin typeface="仿宋" charset="-122"/>
                <a:ea typeface="宋体" charset="-122"/>
                <a:cs typeface="Times New Roman" charset="0"/>
              </a:rPr>
              <a:t>1</a:t>
            </a:r>
            <a:r>
              <a:rPr lang="zh-CN" altLang="en-US" b="1" kern="100" dirty="0">
                <a:latin typeface="仿宋" charset="-122"/>
                <a:ea typeface="宋体" charset="-122"/>
                <a:cs typeface="Times New Roman" charset="0"/>
              </a:rPr>
              <a:t>个创新券周期完成后，对于不按规定提供服务、服务效果差、服务效率低的机构，经陕西省科技创新券管理委员会评议，取消其服务资格，从服务机构名录中除名。</a:t>
            </a:r>
          </a:p>
          <a:p>
            <a:pPr indent="406400" algn="just">
              <a:lnSpc>
                <a:spcPct val="150000"/>
              </a:lnSpc>
              <a:spcAft>
                <a:spcPts val="0"/>
              </a:spcAft>
            </a:pPr>
            <a:r>
              <a:rPr lang="en-US" altLang="zh-CN" b="1" kern="100" dirty="0">
                <a:latin typeface="仿宋" charset="-122"/>
                <a:ea typeface="宋体" charset="-122"/>
                <a:cs typeface="Times New Roman" charset="0"/>
              </a:rPr>
              <a:t>2</a:t>
            </a:r>
            <a:r>
              <a:rPr lang="zh-CN" altLang="en-US" b="1" kern="100" dirty="0">
                <a:latin typeface="仿宋" charset="-122"/>
                <a:ea typeface="宋体" charset="-122"/>
                <a:cs typeface="Times New Roman" charset="0"/>
              </a:rPr>
              <a:t>、如有机构在申领运行成本补助时存在弄虚作假行为，一经发现，将追回资金，予以通报并取消其服务资格，从服务机构名录中除名。</a:t>
            </a:r>
          </a:p>
          <a:p>
            <a:pPr indent="406400" algn="just">
              <a:lnSpc>
                <a:spcPct val="150000"/>
              </a:lnSpc>
              <a:spcAft>
                <a:spcPts val="0"/>
              </a:spcAft>
            </a:pPr>
            <a:r>
              <a:rPr lang="en-US" altLang="zh-CN" b="1" kern="100" dirty="0">
                <a:latin typeface="仿宋" charset="-122"/>
                <a:ea typeface="宋体" charset="-122"/>
                <a:cs typeface="Times New Roman" charset="0"/>
              </a:rPr>
              <a:t>3</a:t>
            </a:r>
            <a:r>
              <a:rPr lang="zh-CN" altLang="en-US" b="1" kern="100" dirty="0">
                <a:latin typeface="仿宋" charset="-122"/>
                <a:ea typeface="宋体" charset="-122"/>
                <a:cs typeface="Times New Roman" charset="0"/>
              </a:rPr>
              <a:t>、鼓励各服务机构将所获取运行成本补助资金用于仪器维修维护、工作人员培训及相关的运行成本补助。</a:t>
            </a:r>
          </a:p>
          <a:p>
            <a:pPr indent="406400" algn="just">
              <a:lnSpc>
                <a:spcPct val="150000"/>
              </a:lnSpc>
              <a:spcAft>
                <a:spcPts val="0"/>
              </a:spcAft>
            </a:pPr>
            <a:endParaRPr lang="zh-CN" altLang="en-US" b="1" kern="100" dirty="0">
              <a:latin typeface="仿宋" charset="-122"/>
              <a:ea typeface="宋体" charset="-122"/>
              <a:cs typeface="Times New Roman" charset="0"/>
            </a:endParaRPr>
          </a:p>
        </p:txBody>
      </p:sp>
    </p:spTree>
    <p:extLst>
      <p:ext uri="{BB962C8B-B14F-4D97-AF65-F5344CB8AC3E}">
        <p14:creationId xmlns:p14="http://schemas.microsoft.com/office/powerpoint/2010/main" val="1207473301"/>
      </p:ext>
    </p:extLst>
  </p:cSld>
  <p:clrMapOvr>
    <a:masterClrMapping/>
  </p:clrMapOvr>
  <p:transition spd="slow" advTm="0">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B096647-4689-4008-B95D-E67B03A3A7F8}"/>
              </a:ext>
            </a:extLst>
          </p:cNvPr>
          <p:cNvSpPr/>
          <p:nvPr/>
        </p:nvSpPr>
        <p:spPr>
          <a:xfrm>
            <a:off x="2483768" y="339502"/>
            <a:ext cx="4572000" cy="1754326"/>
          </a:xfrm>
          <a:prstGeom prst="rect">
            <a:avLst/>
          </a:prstGeom>
        </p:spPr>
        <p:txBody>
          <a:bodyPr>
            <a:spAutoFit/>
          </a:bodyPr>
          <a:lstStyle/>
          <a:p>
            <a:r>
              <a:rPr lang="zh-CN" altLang="en-US" b="1" dirty="0"/>
              <a:t>网站：</a:t>
            </a:r>
            <a:r>
              <a:rPr lang="en-US" altLang="zh-CN" b="1" dirty="0"/>
              <a:t>cxq.sstrc.gov.cn</a:t>
            </a:r>
          </a:p>
          <a:p>
            <a:endParaRPr lang="en-US" altLang="zh-CN" b="1" dirty="0"/>
          </a:p>
          <a:p>
            <a:r>
              <a:rPr lang="zh-CN" altLang="en-US" b="1" dirty="0"/>
              <a:t>电话：    </a:t>
            </a:r>
            <a:r>
              <a:rPr lang="fi-FI" altLang="zh-CN" dirty="0"/>
              <a:t>029-89289790</a:t>
            </a:r>
            <a:r>
              <a:rPr lang="zh-CN" altLang="en-US" dirty="0"/>
              <a:t>（用券）</a:t>
            </a:r>
            <a:endParaRPr lang="en-US" altLang="zh-CN" dirty="0"/>
          </a:p>
          <a:p>
            <a:r>
              <a:rPr lang="en-US" altLang="zh-CN" dirty="0"/>
              <a:t>	029-84501304</a:t>
            </a:r>
            <a:r>
              <a:rPr lang="zh-CN" altLang="en-US" dirty="0"/>
              <a:t>（接券）</a:t>
            </a:r>
            <a:endParaRPr lang="fi-FI" altLang="zh-CN" dirty="0"/>
          </a:p>
          <a:p>
            <a:endParaRPr lang="fi-FI" altLang="zh-CN" b="1" dirty="0"/>
          </a:p>
          <a:p>
            <a:r>
              <a:rPr lang="en-US" altLang="zh-CN" b="1" dirty="0"/>
              <a:t>QQ</a:t>
            </a:r>
            <a:r>
              <a:rPr lang="zh-CN" altLang="en-US" b="1" dirty="0"/>
              <a:t>群：</a:t>
            </a:r>
            <a:r>
              <a:rPr lang="cs-CZ" altLang="zh-CN" dirty="0"/>
              <a:t>298839486</a:t>
            </a:r>
            <a:r>
              <a:rPr lang="zh-CN" altLang="en-US" dirty="0"/>
              <a:t>（接券</a:t>
            </a:r>
            <a:r>
              <a:rPr lang="en-US" altLang="zh-CN" dirty="0"/>
              <a:t>/</a:t>
            </a:r>
            <a:r>
              <a:rPr lang="zh-CN" altLang="en-US" dirty="0"/>
              <a:t>用券）</a:t>
            </a:r>
            <a:endParaRPr lang="en-US" altLang="zh-CN" b="1" dirty="0"/>
          </a:p>
        </p:txBody>
      </p:sp>
      <p:sp>
        <p:nvSpPr>
          <p:cNvPr id="4" name="矩形 3">
            <a:extLst>
              <a:ext uri="{FF2B5EF4-FFF2-40B4-BE49-F238E27FC236}">
                <a16:creationId xmlns:a16="http://schemas.microsoft.com/office/drawing/2014/main" id="{D39ABA14-9DF6-4038-AD4A-533AD2443778}"/>
              </a:ext>
            </a:extLst>
          </p:cNvPr>
          <p:cNvSpPr/>
          <p:nvPr/>
        </p:nvSpPr>
        <p:spPr>
          <a:xfrm>
            <a:off x="2877483" y="2924846"/>
            <a:ext cx="889987" cy="938719"/>
          </a:xfrm>
          <a:prstGeom prst="rect">
            <a:avLst/>
          </a:prstGeom>
        </p:spPr>
        <p:txBody>
          <a:bodyPr wrap="none">
            <a:spAutoFit/>
          </a:bodyPr>
          <a:lstStyle/>
          <a:p>
            <a:r>
              <a:rPr lang="zh-CN" altLang="en-US" sz="5500" b="1" dirty="0">
                <a:solidFill>
                  <a:schemeClr val="accent1"/>
                </a:solidFill>
                <a:latin typeface="微软雅黑" panose="020B0503020204020204" pitchFamily="34" charset="-122"/>
                <a:ea typeface="微软雅黑" panose="020B0503020204020204" pitchFamily="34" charset="-122"/>
              </a:rPr>
              <a:t>谢</a:t>
            </a:r>
          </a:p>
        </p:txBody>
      </p:sp>
      <p:sp>
        <p:nvSpPr>
          <p:cNvPr id="5" name="矩形 4">
            <a:extLst>
              <a:ext uri="{FF2B5EF4-FFF2-40B4-BE49-F238E27FC236}">
                <a16:creationId xmlns:a16="http://schemas.microsoft.com/office/drawing/2014/main" id="{586D2C58-324B-4BD6-9410-AF8A450C034C}"/>
              </a:ext>
            </a:extLst>
          </p:cNvPr>
          <p:cNvSpPr/>
          <p:nvPr/>
        </p:nvSpPr>
        <p:spPr>
          <a:xfrm>
            <a:off x="5269333" y="2990801"/>
            <a:ext cx="889987" cy="938719"/>
          </a:xfrm>
          <a:prstGeom prst="rect">
            <a:avLst/>
          </a:prstGeom>
        </p:spPr>
        <p:txBody>
          <a:bodyPr wrap="none">
            <a:spAutoFit/>
          </a:bodyPr>
          <a:lstStyle/>
          <a:p>
            <a:r>
              <a:rPr lang="zh-CN" altLang="en-US" sz="5500" b="1" dirty="0">
                <a:solidFill>
                  <a:schemeClr val="accent1"/>
                </a:solidFill>
                <a:latin typeface="微软雅黑" panose="020B0503020204020204" pitchFamily="34" charset="-122"/>
                <a:ea typeface="微软雅黑" panose="020B0503020204020204" pitchFamily="34" charset="-122"/>
              </a:rPr>
              <a:t>谢</a:t>
            </a:r>
          </a:p>
        </p:txBody>
      </p:sp>
    </p:spTree>
    <p:extLst>
      <p:ext uri="{BB962C8B-B14F-4D97-AF65-F5344CB8AC3E}">
        <p14:creationId xmlns:p14="http://schemas.microsoft.com/office/powerpoint/2010/main" val="336806578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2190347" cy="377030"/>
          </a:xfrm>
        </p:spPr>
        <p:txBody>
          <a:bodyPr/>
          <a:lstStyle/>
          <a:p>
            <a:pPr algn="l"/>
            <a:r>
              <a:rPr lang="zh-CN" altLang="en-US" b="1" dirty="0"/>
              <a:t>什么是接券机构？</a:t>
            </a:r>
          </a:p>
        </p:txBody>
      </p:sp>
      <p:sp>
        <p:nvSpPr>
          <p:cNvPr id="2" name="矩形 1"/>
          <p:cNvSpPr/>
          <p:nvPr/>
        </p:nvSpPr>
        <p:spPr>
          <a:xfrm>
            <a:off x="827584" y="843558"/>
            <a:ext cx="8064896" cy="3323987"/>
          </a:xfrm>
          <a:prstGeom prst="rect">
            <a:avLst/>
          </a:prstGeom>
        </p:spPr>
        <p:txBody>
          <a:bodyPr wrap="square">
            <a:spAutoFit/>
          </a:bodyPr>
          <a:lstStyle/>
          <a:p>
            <a:pPr indent="406400" algn="just">
              <a:lnSpc>
                <a:spcPct val="150000"/>
              </a:lnSpc>
              <a:spcAft>
                <a:spcPts val="0"/>
              </a:spcAft>
            </a:pPr>
            <a:r>
              <a:rPr lang="en-US" altLang="zh-CN" sz="2800" b="1" kern="100" dirty="0">
                <a:latin typeface="仿宋" charset="-122"/>
                <a:ea typeface="宋体" charset="-122"/>
                <a:cs typeface="Times New Roman" charset="0"/>
              </a:rPr>
              <a:t>1</a:t>
            </a:r>
            <a:r>
              <a:rPr lang="zh-CN" altLang="zh-CN" sz="2800" b="1" kern="100" dirty="0">
                <a:latin typeface="Calibri" charset="0"/>
                <a:ea typeface="仿宋" charset="-122"/>
                <a:cs typeface="Times New Roman" charset="0"/>
              </a:rPr>
              <a:t>、</a:t>
            </a:r>
            <a:r>
              <a:rPr lang="zh-CN" altLang="en-US" sz="2800" b="1" kern="100" dirty="0">
                <a:latin typeface="Calibri" charset="0"/>
                <a:ea typeface="仿宋" charset="-122"/>
                <a:cs typeface="Times New Roman" charset="0"/>
              </a:rPr>
              <a:t>对应</a:t>
            </a:r>
            <a:r>
              <a:rPr lang="en-US" altLang="zh-CN" sz="2800" b="1" kern="100" dirty="0">
                <a:latin typeface="Calibri" charset="0"/>
                <a:ea typeface="仿宋" charset="-122"/>
                <a:cs typeface="Times New Roman" charset="0"/>
              </a:rPr>
              <a:t>《</a:t>
            </a:r>
            <a:r>
              <a:rPr lang="zh-CN" altLang="en-US" sz="2800" b="1" kern="100" dirty="0">
                <a:latin typeface="Calibri" charset="0"/>
                <a:ea typeface="仿宋" charset="-122"/>
                <a:cs typeface="Times New Roman" charset="0"/>
              </a:rPr>
              <a:t>管理办法</a:t>
            </a:r>
            <a:r>
              <a:rPr lang="en-US" altLang="zh-CN" sz="2800" b="1" kern="100" dirty="0">
                <a:latin typeface="Calibri" charset="0"/>
                <a:ea typeface="仿宋" charset="-122"/>
                <a:cs typeface="Times New Roman" charset="0"/>
              </a:rPr>
              <a:t>》</a:t>
            </a:r>
            <a:r>
              <a:rPr lang="zh-CN" altLang="en-US" sz="2800" b="1" kern="100" dirty="0">
                <a:latin typeface="Calibri" charset="0"/>
                <a:ea typeface="仿宋" charset="-122"/>
                <a:cs typeface="Times New Roman" charset="0"/>
              </a:rPr>
              <a:t>中的承接创新券的机构，简称接券机构</a:t>
            </a:r>
            <a:endParaRPr lang="en-US" altLang="zh-CN" sz="2800" b="1" kern="100" dirty="0">
              <a:latin typeface="Calibri" charset="0"/>
              <a:ea typeface="仿宋" charset="-122"/>
              <a:cs typeface="Times New Roman" charset="0"/>
            </a:endParaRPr>
          </a:p>
          <a:p>
            <a:pPr indent="406400" algn="just">
              <a:lnSpc>
                <a:spcPct val="150000"/>
              </a:lnSpc>
              <a:spcAft>
                <a:spcPts val="0"/>
              </a:spcAft>
            </a:pPr>
            <a:r>
              <a:rPr lang="en-US" altLang="zh-CN" sz="2800" b="1" kern="100" dirty="0">
                <a:effectLst/>
                <a:latin typeface="Calibri" charset="0"/>
                <a:ea typeface="仿宋" charset="-122"/>
                <a:cs typeface="Times New Roman" charset="0"/>
              </a:rPr>
              <a:t>2</a:t>
            </a:r>
            <a:r>
              <a:rPr lang="zh-CN" altLang="en-US" sz="2800" b="1" kern="100" dirty="0">
                <a:effectLst/>
                <a:latin typeface="Calibri" charset="0"/>
                <a:ea typeface="仿宋" charset="-122"/>
                <a:cs typeface="Times New Roman" charset="0"/>
              </a:rPr>
              <a:t>、接券机构是大型仪器、检验检测、实验服务的</a:t>
            </a:r>
            <a:r>
              <a:rPr lang="zh-CN" altLang="en-US" sz="2800" b="1" kern="100" dirty="0">
                <a:solidFill>
                  <a:srgbClr val="FF0000"/>
                </a:solidFill>
                <a:effectLst/>
                <a:latin typeface="Calibri" charset="0"/>
                <a:ea typeface="仿宋" charset="-122"/>
                <a:cs typeface="Times New Roman" charset="0"/>
              </a:rPr>
              <a:t>提供方</a:t>
            </a:r>
            <a:endParaRPr lang="en-US" altLang="zh-CN" sz="2800" b="1" kern="100" dirty="0">
              <a:solidFill>
                <a:srgbClr val="FF0000"/>
              </a:solidFill>
              <a:effectLst/>
              <a:latin typeface="Calibri" charset="0"/>
              <a:ea typeface="仿宋" charset="-122"/>
              <a:cs typeface="Times New Roman" charset="0"/>
            </a:endParaRPr>
          </a:p>
          <a:p>
            <a:pPr indent="406400" algn="just">
              <a:lnSpc>
                <a:spcPct val="150000"/>
              </a:lnSpc>
              <a:spcAft>
                <a:spcPts val="0"/>
              </a:spcAft>
            </a:pPr>
            <a:r>
              <a:rPr lang="en-US" altLang="zh-CN" sz="2800" b="1" kern="100" dirty="0">
                <a:latin typeface="Calibri" charset="0"/>
                <a:ea typeface="仿宋" charset="-122"/>
                <a:cs typeface="Times New Roman" charset="0"/>
              </a:rPr>
              <a:t>3</a:t>
            </a:r>
            <a:r>
              <a:rPr lang="zh-CN" altLang="en-US" sz="2800" b="1" kern="100" dirty="0">
                <a:latin typeface="Calibri" charset="0"/>
                <a:ea typeface="仿宋" charset="-122"/>
                <a:cs typeface="Times New Roman" charset="0"/>
              </a:rPr>
              <a:t>、接券机构须经机构纳入程序认定</a:t>
            </a:r>
            <a:endParaRPr lang="en-US" altLang="zh-CN" sz="2800" b="1" kern="100" dirty="0">
              <a:latin typeface="Calibri" charset="0"/>
              <a:ea typeface="仿宋" charset="-122"/>
              <a:cs typeface="Times New Roman" charset="0"/>
            </a:endParaRPr>
          </a:p>
        </p:txBody>
      </p:sp>
    </p:spTree>
    <p:extLst>
      <p:ext uri="{BB962C8B-B14F-4D97-AF65-F5344CB8AC3E}">
        <p14:creationId xmlns:p14="http://schemas.microsoft.com/office/powerpoint/2010/main" val="446316692"/>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3216269" cy="377030"/>
          </a:xfrm>
        </p:spPr>
        <p:txBody>
          <a:bodyPr/>
          <a:lstStyle/>
          <a:p>
            <a:pPr algn="l"/>
            <a:r>
              <a:rPr lang="zh-CN" altLang="en-US" b="1" dirty="0"/>
              <a:t>接券机构可享受哪些好处？</a:t>
            </a:r>
          </a:p>
        </p:txBody>
      </p:sp>
      <p:grpSp>
        <p:nvGrpSpPr>
          <p:cNvPr id="4" name="Group 3"/>
          <p:cNvGrpSpPr>
            <a:grpSpLocks/>
          </p:cNvGrpSpPr>
          <p:nvPr/>
        </p:nvGrpSpPr>
        <p:grpSpPr bwMode="auto">
          <a:xfrm>
            <a:off x="1079426" y="1343944"/>
            <a:ext cx="1036637" cy="1036637"/>
            <a:chOff x="0" y="0"/>
            <a:chExt cx="1036800" cy="1036800"/>
          </a:xfrm>
          <a:effectLst>
            <a:glow rad="88900">
              <a:schemeClr val="accent1">
                <a:satMod val="175000"/>
                <a:alpha val="30000"/>
              </a:schemeClr>
            </a:glow>
          </a:effectLst>
        </p:grpSpPr>
        <p:sp>
          <p:nvSpPr>
            <p:cNvPr id="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7" name="Rectangle 13"/>
            <p:cNvSpPr>
              <a:spLocks noChangeArrowheads="1"/>
            </p:cNvSpPr>
            <p:nvPr/>
          </p:nvSpPr>
          <p:spPr bwMode="auto">
            <a:xfrm>
              <a:off x="231811" y="350892"/>
              <a:ext cx="643038" cy="4001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latin typeface="+mn-ea"/>
                  <a:ea typeface="+mn-ea"/>
                </a:rPr>
                <a:t>1.</a:t>
              </a:r>
              <a:endParaRPr lang="zh-CN" altLang="en-US" sz="2000" dirty="0">
                <a:latin typeface="+mn-ea"/>
                <a:ea typeface="+mn-ea"/>
              </a:endParaRPr>
            </a:p>
          </p:txBody>
        </p:sp>
      </p:grpSp>
      <p:grpSp>
        <p:nvGrpSpPr>
          <p:cNvPr id="8" name="Group 7"/>
          <p:cNvGrpSpPr>
            <a:grpSpLocks/>
          </p:cNvGrpSpPr>
          <p:nvPr/>
        </p:nvGrpSpPr>
        <p:grpSpPr bwMode="auto">
          <a:xfrm>
            <a:off x="3082355" y="1343944"/>
            <a:ext cx="1036637" cy="1036637"/>
            <a:chOff x="0" y="0"/>
            <a:chExt cx="1036800" cy="1036800"/>
          </a:xfrm>
          <a:effectLst>
            <a:glow rad="88900">
              <a:schemeClr val="accent1">
                <a:satMod val="175000"/>
                <a:alpha val="30000"/>
              </a:schemeClr>
            </a:glow>
          </a:effectLst>
        </p:grpSpPr>
        <p:sp>
          <p:nvSpPr>
            <p:cNvPr id="10" name="空心弧 45"/>
            <p:cNvSpPr>
              <a:spLocks noChangeAspect="1"/>
            </p:cNvSpPr>
            <p:nvPr/>
          </p:nvSpPr>
          <p:spPr bwMode="auto">
            <a:xfrm>
              <a:off x="0" y="0"/>
              <a:ext cx="1036800" cy="1036800"/>
            </a:xfrm>
            <a:custGeom>
              <a:avLst/>
              <a:gdLst>
                <a:gd name="T0" fmla="*/ 517906 w 1036800"/>
                <a:gd name="T1" fmla="*/ 1036800 h 1036800"/>
                <a:gd name="T2" fmla="*/ 517906 w 1036800"/>
                <a:gd name="T3" fmla="*/ 1036799 h 1036800"/>
                <a:gd name="T4" fmla="*/ 0 w 1036800"/>
                <a:gd name="T5" fmla="*/ 518400 h 1036800"/>
                <a:gd name="T6" fmla="*/ 518206 w 1036800"/>
                <a:gd name="T7" fmla="*/ 0 h 1036800"/>
                <a:gd name="T8" fmla="*/ 518304 w 1036800"/>
                <a:gd name="T9" fmla="*/ 261066 h 1036800"/>
                <a:gd name="T10" fmla="*/ 518304 w 1036800"/>
                <a:gd name="T11" fmla="*/ 261066 h 1036800"/>
                <a:gd name="T12" fmla="*/ 261066 w 1036800"/>
                <a:gd name="T13" fmla="*/ 518399 h 1036800"/>
                <a:gd name="T14" fmla="*/ 518155 w 1036800"/>
                <a:gd name="T15" fmla="*/ 775733 h 1036800"/>
                <a:gd name="T16" fmla="*/ 0 60000 65536"/>
                <a:gd name="T17" fmla="*/ 0 60000 65536"/>
                <a:gd name="T18" fmla="*/ 0 60000 65536"/>
                <a:gd name="T19" fmla="*/ 0 60000 65536"/>
                <a:gd name="T20" fmla="*/ 0 60000 65536"/>
                <a:gd name="T21" fmla="*/ 0 60000 65536"/>
                <a:gd name="T22" fmla="*/ 0 60000 65536"/>
                <a:gd name="T23" fmla="*/ 0 60000 65536"/>
                <a:gd name="T24" fmla="*/ 0 w 1036800"/>
                <a:gd name="T25" fmla="*/ 0 h 1036800"/>
                <a:gd name="T26" fmla="*/ 518304 w 1036800"/>
                <a:gd name="T27" fmla="*/ 1036800 h 103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800" h="1036800">
                  <a:moveTo>
                    <a:pt x="517906" y="1036800"/>
                  </a:moveTo>
                  <a:lnTo>
                    <a:pt x="517906" y="1036799"/>
                  </a:lnTo>
                  <a:cubicBezTo>
                    <a:pt x="231794" y="1036527"/>
                    <a:pt x="0" y="804511"/>
                    <a:pt x="0" y="518400"/>
                  </a:cubicBezTo>
                  <a:cubicBezTo>
                    <a:pt x="-1" y="232171"/>
                    <a:pt x="231977" y="107"/>
                    <a:pt x="518206" y="0"/>
                  </a:cubicBezTo>
                  <a:lnTo>
                    <a:pt x="518304" y="261066"/>
                  </a:lnTo>
                  <a:cubicBezTo>
                    <a:pt x="376219" y="261119"/>
                    <a:pt x="261066" y="376315"/>
                    <a:pt x="261066" y="518399"/>
                  </a:cubicBezTo>
                  <a:cubicBezTo>
                    <a:pt x="261065" y="660425"/>
                    <a:pt x="376129" y="775598"/>
                    <a:pt x="518155" y="775733"/>
                  </a:cubicBezTo>
                  <a:lnTo>
                    <a:pt x="517906" y="1036800"/>
                  </a:lnTo>
                  <a:close/>
                </a:path>
              </a:pathLst>
            </a:custGeom>
            <a:solidFill>
              <a:srgbClr val="30B8D8">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11" name="空心弧 46"/>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520185 w 1036800"/>
                <a:gd name="T7" fmla="*/ 1036796 h 1036800"/>
                <a:gd name="T8" fmla="*/ 519282 w 1036800"/>
                <a:gd name="T9" fmla="*/ 774436 h 1036800"/>
                <a:gd name="T10" fmla="*/ 519282 w 1036800"/>
                <a:gd name="T11" fmla="*/ 774436 h 1036800"/>
                <a:gd name="T12" fmla="*/ 774438 w 1036800"/>
                <a:gd name="T13" fmla="*/ 518400 h 1036800"/>
                <a:gd name="T14" fmla="*/ 519009 w 1036800"/>
                <a:gd name="T15" fmla="*/ 262362 h 1036800"/>
                <a:gd name="T16" fmla="*/ 0 60000 65536"/>
                <a:gd name="T17" fmla="*/ 0 60000 65536"/>
                <a:gd name="T18" fmla="*/ 0 60000 65536"/>
                <a:gd name="T19" fmla="*/ 0 60000 65536"/>
                <a:gd name="T20" fmla="*/ 0 60000 65536"/>
                <a:gd name="T21" fmla="*/ 0 60000 65536"/>
                <a:gd name="T22" fmla="*/ 0 60000 65536"/>
                <a:gd name="T23" fmla="*/ 0 60000 65536"/>
                <a:gd name="T24" fmla="*/ 519010 w 1036800"/>
                <a:gd name="T25" fmla="*/ 1 h 1036800"/>
                <a:gd name="T26" fmla="*/ 1036800 w 1036800"/>
                <a:gd name="T27" fmla="*/ 1036797 h 103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800" h="1036800">
                  <a:moveTo>
                    <a:pt x="519636" y="1"/>
                  </a:moveTo>
                  <a:lnTo>
                    <a:pt x="519635" y="1"/>
                  </a:lnTo>
                  <a:cubicBezTo>
                    <a:pt x="805457" y="682"/>
                    <a:pt x="1036800" y="232578"/>
                    <a:pt x="1036800" y="518400"/>
                  </a:cubicBezTo>
                  <a:cubicBezTo>
                    <a:pt x="1036800" y="804007"/>
                    <a:pt x="805790" y="1035813"/>
                    <a:pt x="520185" y="1036796"/>
                  </a:cubicBezTo>
                  <a:lnTo>
                    <a:pt x="519282" y="774436"/>
                  </a:lnTo>
                  <a:cubicBezTo>
                    <a:pt x="660342" y="773950"/>
                    <a:pt x="774438" y="659461"/>
                    <a:pt x="774438" y="518400"/>
                  </a:cubicBezTo>
                  <a:cubicBezTo>
                    <a:pt x="774438" y="377232"/>
                    <a:pt x="660177" y="262699"/>
                    <a:pt x="519009" y="262362"/>
                  </a:cubicBezTo>
                  <a:lnTo>
                    <a:pt x="519636" y="1"/>
                  </a:lnTo>
                  <a:close/>
                </a:path>
              </a:pathLst>
            </a:custGeom>
            <a:solidFill>
              <a:srgbClr val="1E8FB2">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12" name="Rectangle 13"/>
            <p:cNvSpPr>
              <a:spLocks noChangeArrowheads="1"/>
            </p:cNvSpPr>
            <p:nvPr/>
          </p:nvSpPr>
          <p:spPr bwMode="auto">
            <a:xfrm>
              <a:off x="231811" y="350892"/>
              <a:ext cx="643038"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latin typeface="+mn-ea"/>
                  <a:ea typeface="+mn-ea"/>
                </a:rPr>
                <a:t>2.</a:t>
              </a:r>
              <a:endParaRPr lang="zh-CN" altLang="en-US" sz="2000" dirty="0">
                <a:latin typeface="+mn-ea"/>
                <a:ea typeface="+mn-ea"/>
              </a:endParaRPr>
            </a:p>
          </p:txBody>
        </p:sp>
      </p:grpSp>
      <p:grpSp>
        <p:nvGrpSpPr>
          <p:cNvPr id="13" name="Group 11"/>
          <p:cNvGrpSpPr>
            <a:grpSpLocks/>
          </p:cNvGrpSpPr>
          <p:nvPr/>
        </p:nvGrpSpPr>
        <p:grpSpPr bwMode="auto">
          <a:xfrm>
            <a:off x="5097008" y="1343944"/>
            <a:ext cx="1036638" cy="1036637"/>
            <a:chOff x="0" y="0"/>
            <a:chExt cx="1036800" cy="1036800"/>
          </a:xfrm>
          <a:effectLst>
            <a:glow rad="88900">
              <a:schemeClr val="accent1">
                <a:satMod val="175000"/>
                <a:alpha val="30000"/>
              </a:schemeClr>
            </a:glow>
          </a:effectLst>
        </p:grpSpPr>
        <p:sp>
          <p:nvSpPr>
            <p:cNvPr id="14" name="空心弧 47"/>
            <p:cNvSpPr>
              <a:spLocks noChangeAspect="1"/>
            </p:cNvSpPr>
            <p:nvPr/>
          </p:nvSpPr>
          <p:spPr bwMode="auto">
            <a:xfrm>
              <a:off x="0" y="0"/>
              <a:ext cx="1036800" cy="1036800"/>
            </a:xfrm>
            <a:custGeom>
              <a:avLst/>
              <a:gdLst>
                <a:gd name="T0" fmla="*/ 1 w 1036800"/>
                <a:gd name="T1" fmla="*/ 519500 h 1036800"/>
                <a:gd name="T2" fmla="*/ 1 w 1036800"/>
                <a:gd name="T3" fmla="*/ 519499 h 1036800"/>
                <a:gd name="T4" fmla="*/ 0 w 1036800"/>
                <a:gd name="T5" fmla="*/ 518400 h 1036800"/>
                <a:gd name="T6" fmla="*/ 518206 w 1036800"/>
                <a:gd name="T7" fmla="*/ 0 h 1036800"/>
                <a:gd name="T8" fmla="*/ 518304 w 1036800"/>
                <a:gd name="T9" fmla="*/ 261066 h 1036800"/>
                <a:gd name="T10" fmla="*/ 518304 w 1036800"/>
                <a:gd name="T11" fmla="*/ 261066 h 1036800"/>
                <a:gd name="T12" fmla="*/ 261066 w 1036800"/>
                <a:gd name="T13" fmla="*/ 518399 h 1036800"/>
                <a:gd name="T14" fmla="*/ 261066 w 1036800"/>
                <a:gd name="T15" fmla="*/ 518946 h 1036800"/>
                <a:gd name="T16" fmla="*/ 0 60000 65536"/>
                <a:gd name="T17" fmla="*/ 0 60000 65536"/>
                <a:gd name="T18" fmla="*/ 0 60000 65536"/>
                <a:gd name="T19" fmla="*/ 0 60000 65536"/>
                <a:gd name="T20" fmla="*/ 0 60000 65536"/>
                <a:gd name="T21" fmla="*/ 0 60000 65536"/>
                <a:gd name="T22" fmla="*/ 0 60000 65536"/>
                <a:gd name="T23" fmla="*/ 0 60000 65536"/>
                <a:gd name="T24" fmla="*/ 0 w 1036800"/>
                <a:gd name="T25" fmla="*/ 0 h 1036800"/>
                <a:gd name="T26" fmla="*/ 518304 w 1036800"/>
                <a:gd name="T27" fmla="*/ 519500 h 103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800" h="1036800">
                  <a:moveTo>
                    <a:pt x="1" y="519500"/>
                  </a:moveTo>
                  <a:lnTo>
                    <a:pt x="1" y="519499"/>
                  </a:lnTo>
                  <a:cubicBezTo>
                    <a:pt x="0" y="519133"/>
                    <a:pt x="0" y="518766"/>
                    <a:pt x="0" y="518400"/>
                  </a:cubicBezTo>
                  <a:cubicBezTo>
                    <a:pt x="-1" y="232171"/>
                    <a:pt x="231977" y="107"/>
                    <a:pt x="518206" y="0"/>
                  </a:cubicBezTo>
                  <a:lnTo>
                    <a:pt x="518304" y="261066"/>
                  </a:lnTo>
                  <a:cubicBezTo>
                    <a:pt x="376219" y="261119"/>
                    <a:pt x="261066" y="376315"/>
                    <a:pt x="261066" y="518399"/>
                  </a:cubicBezTo>
                  <a:cubicBezTo>
                    <a:pt x="261065" y="518582"/>
                    <a:pt x="261066" y="518764"/>
                    <a:pt x="261066" y="518946"/>
                  </a:cubicBezTo>
                  <a:lnTo>
                    <a:pt x="1" y="519500"/>
                  </a:lnTo>
                  <a:close/>
                </a:path>
              </a:pathLst>
            </a:custGeom>
            <a:solidFill>
              <a:srgbClr val="30B8D8">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15" name="空心弧 48"/>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518400 w 1036800"/>
                <a:gd name="T7" fmla="*/ 1036800 h 1036800"/>
                <a:gd name="T8" fmla="*/ 0 w 1036800"/>
                <a:gd name="T9" fmla="*/ 518400 h 1036800"/>
                <a:gd name="T10" fmla="*/ 0 w 1036800"/>
                <a:gd name="T11" fmla="*/ 518398 h 1036800"/>
                <a:gd name="T12" fmla="*/ 260963 w 1036800"/>
                <a:gd name="T13" fmla="*/ 518400 h 1036800"/>
                <a:gd name="T14" fmla="*/ 260963 w 1036800"/>
                <a:gd name="T15" fmla="*/ 518400 h 1036800"/>
                <a:gd name="T16" fmla="*/ 518399 w 1036800"/>
                <a:gd name="T17" fmla="*/ 775837 h 1036800"/>
                <a:gd name="T18" fmla="*/ 775837 w 1036800"/>
                <a:gd name="T19" fmla="*/ 518400 h 1036800"/>
                <a:gd name="T20" fmla="*/ 519013 w 1036800"/>
                <a:gd name="T21" fmla="*/ 260963 h 1036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6800"/>
                <a:gd name="T34" fmla="*/ 1 h 1036800"/>
                <a:gd name="T35" fmla="*/ 1036800 w 1036800"/>
                <a:gd name="T36" fmla="*/ 1036800 h 1036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6800" h="1036800">
                  <a:moveTo>
                    <a:pt x="519636" y="1"/>
                  </a:moveTo>
                  <a:lnTo>
                    <a:pt x="519635" y="1"/>
                  </a:lnTo>
                  <a:cubicBezTo>
                    <a:pt x="805457" y="682"/>
                    <a:pt x="1036800" y="232578"/>
                    <a:pt x="1036800" y="518400"/>
                  </a:cubicBezTo>
                  <a:cubicBezTo>
                    <a:pt x="1036800" y="804704"/>
                    <a:pt x="804704" y="1036800"/>
                    <a:pt x="518400" y="1036800"/>
                  </a:cubicBezTo>
                  <a:cubicBezTo>
                    <a:pt x="232095" y="1036800"/>
                    <a:pt x="0" y="804704"/>
                    <a:pt x="0" y="518400"/>
                  </a:cubicBezTo>
                  <a:cubicBezTo>
                    <a:pt x="-1" y="518399"/>
                    <a:pt x="0" y="518398"/>
                    <a:pt x="0" y="518398"/>
                  </a:cubicBezTo>
                  <a:lnTo>
                    <a:pt x="260963" y="518400"/>
                  </a:lnTo>
                  <a:cubicBezTo>
                    <a:pt x="260963" y="660578"/>
                    <a:pt x="376221" y="775836"/>
                    <a:pt x="518399" y="775837"/>
                  </a:cubicBezTo>
                  <a:cubicBezTo>
                    <a:pt x="660578" y="775837"/>
                    <a:pt x="775837" y="660578"/>
                    <a:pt x="775837" y="518400"/>
                  </a:cubicBezTo>
                  <a:cubicBezTo>
                    <a:pt x="775837" y="376460"/>
                    <a:pt x="660951" y="261301"/>
                    <a:pt x="519013" y="260963"/>
                  </a:cubicBezTo>
                  <a:lnTo>
                    <a:pt x="519636" y="1"/>
                  </a:lnTo>
                  <a:close/>
                </a:path>
              </a:pathLst>
            </a:custGeom>
            <a:solidFill>
              <a:srgbClr val="1E8FB2">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16" name="Rectangle 13"/>
            <p:cNvSpPr>
              <a:spLocks noChangeArrowheads="1"/>
            </p:cNvSpPr>
            <p:nvPr/>
          </p:nvSpPr>
          <p:spPr bwMode="auto">
            <a:xfrm>
              <a:off x="231811" y="350892"/>
              <a:ext cx="643038"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latin typeface="+mn-ea"/>
                  <a:ea typeface="+mn-ea"/>
                </a:rPr>
                <a:t>3.</a:t>
              </a:r>
              <a:endParaRPr lang="zh-CN" altLang="en-US" sz="2000" dirty="0">
                <a:latin typeface="+mn-ea"/>
                <a:ea typeface="+mn-ea"/>
              </a:endParaRPr>
            </a:p>
          </p:txBody>
        </p:sp>
      </p:grpSp>
      <p:grpSp>
        <p:nvGrpSpPr>
          <p:cNvPr id="17" name="Group 18"/>
          <p:cNvGrpSpPr>
            <a:grpSpLocks noChangeAspect="1"/>
          </p:cNvGrpSpPr>
          <p:nvPr/>
        </p:nvGrpSpPr>
        <p:grpSpPr bwMode="auto">
          <a:xfrm>
            <a:off x="1408745" y="2506192"/>
            <a:ext cx="377998" cy="252000"/>
            <a:chOff x="0" y="0"/>
            <a:chExt cx="576000" cy="385071"/>
          </a:xfrm>
          <a:effectLst>
            <a:glow rad="88900">
              <a:schemeClr val="accent1">
                <a:satMod val="175000"/>
                <a:alpha val="30000"/>
              </a:schemeClr>
            </a:glow>
          </a:effectLst>
        </p:grpSpPr>
        <p:sp>
          <p:nvSpPr>
            <p:cNvPr id="18"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latin typeface="+mn-ea"/>
                <a:ea typeface="+mn-ea"/>
              </a:endParaRPr>
            </a:p>
          </p:txBody>
        </p:sp>
        <p:sp>
          <p:nvSpPr>
            <p:cNvPr id="19"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latin typeface="+mn-ea"/>
                <a:ea typeface="+mn-ea"/>
              </a:endParaRPr>
            </a:p>
          </p:txBody>
        </p:sp>
      </p:grpSp>
      <p:grpSp>
        <p:nvGrpSpPr>
          <p:cNvPr id="20" name="Group 21"/>
          <p:cNvGrpSpPr>
            <a:grpSpLocks noChangeAspect="1"/>
          </p:cNvGrpSpPr>
          <p:nvPr/>
        </p:nvGrpSpPr>
        <p:grpSpPr bwMode="auto">
          <a:xfrm>
            <a:off x="3412252" y="2506192"/>
            <a:ext cx="376843" cy="252000"/>
            <a:chOff x="0" y="0"/>
            <a:chExt cx="576000" cy="385071"/>
          </a:xfrm>
          <a:effectLst>
            <a:glow rad="88900">
              <a:schemeClr val="accent1">
                <a:satMod val="175000"/>
                <a:alpha val="30000"/>
              </a:schemeClr>
            </a:glow>
          </a:effectLst>
        </p:grpSpPr>
        <p:sp>
          <p:nvSpPr>
            <p:cNvPr id="21" name="燕尾形 59"/>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latin typeface="+mn-ea"/>
                <a:ea typeface="+mn-ea"/>
              </a:endParaRPr>
            </a:p>
          </p:txBody>
        </p:sp>
        <p:sp>
          <p:nvSpPr>
            <p:cNvPr id="22" name="燕尾形 60"/>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latin typeface="+mn-ea"/>
                <a:ea typeface="+mn-ea"/>
              </a:endParaRPr>
            </a:p>
          </p:txBody>
        </p:sp>
      </p:grpSp>
      <p:grpSp>
        <p:nvGrpSpPr>
          <p:cNvPr id="23" name="Group 24"/>
          <p:cNvGrpSpPr>
            <a:grpSpLocks noChangeAspect="1"/>
          </p:cNvGrpSpPr>
          <p:nvPr/>
        </p:nvGrpSpPr>
        <p:grpSpPr bwMode="auto">
          <a:xfrm>
            <a:off x="5426906" y="2506192"/>
            <a:ext cx="376843" cy="252000"/>
            <a:chOff x="0" y="0"/>
            <a:chExt cx="576000" cy="385071"/>
          </a:xfrm>
          <a:effectLst>
            <a:glow rad="88900">
              <a:schemeClr val="accent1">
                <a:satMod val="175000"/>
                <a:alpha val="30000"/>
              </a:schemeClr>
            </a:glow>
          </a:effectLst>
        </p:grpSpPr>
        <p:sp>
          <p:nvSpPr>
            <p:cNvPr id="24" name="燕尾形 63"/>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latin typeface="+mn-ea"/>
                <a:ea typeface="+mn-ea"/>
              </a:endParaRPr>
            </a:p>
          </p:txBody>
        </p:sp>
        <p:sp>
          <p:nvSpPr>
            <p:cNvPr id="25" name="燕尾形 64"/>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latin typeface="+mn-ea"/>
                <a:ea typeface="+mn-ea"/>
              </a:endParaRPr>
            </a:p>
          </p:txBody>
        </p:sp>
      </p:grpSp>
      <p:sp>
        <p:nvSpPr>
          <p:cNvPr id="26" name="矩形 42"/>
          <p:cNvSpPr>
            <a:spLocks noChangeArrowheads="1"/>
          </p:cNvSpPr>
          <p:nvPr/>
        </p:nvSpPr>
        <p:spPr bwMode="auto">
          <a:xfrm>
            <a:off x="755576" y="2877595"/>
            <a:ext cx="1684337" cy="2070419"/>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latin typeface="+mn-ea"/>
              <a:ea typeface="+mn-ea"/>
            </a:endParaRPr>
          </a:p>
        </p:txBody>
      </p:sp>
      <p:grpSp>
        <p:nvGrpSpPr>
          <p:cNvPr id="27" name="组合 78"/>
          <p:cNvGrpSpPr>
            <a:grpSpLocks/>
          </p:cNvGrpSpPr>
          <p:nvPr/>
        </p:nvGrpSpPr>
        <p:grpSpPr bwMode="auto">
          <a:xfrm>
            <a:off x="755576" y="3255206"/>
            <a:ext cx="1620837" cy="959663"/>
            <a:chOff x="718493" y="3194273"/>
            <a:chExt cx="1620837" cy="959072"/>
          </a:xfrm>
        </p:grpSpPr>
        <p:sp>
          <p:nvSpPr>
            <p:cNvPr id="28" name="TextBox 146"/>
            <p:cNvSpPr txBox="1">
              <a:spLocks noChangeArrowheads="1"/>
            </p:cNvSpPr>
            <p:nvPr/>
          </p:nvSpPr>
          <p:spPr bwMode="auto">
            <a:xfrm>
              <a:off x="718493" y="3322860"/>
              <a:ext cx="1620837" cy="8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zh-CN" sz="1600" dirty="0">
                  <a:latin typeface="+mn-ea"/>
                  <a:ea typeface="+mn-ea"/>
                </a:rPr>
                <a:t>为</a:t>
              </a:r>
              <a:r>
                <a:rPr lang="zh-CN" altLang="en-US" sz="1600" dirty="0">
                  <a:latin typeface="+mn-ea"/>
                  <a:ea typeface="+mn-ea"/>
                </a:rPr>
                <a:t>用户</a:t>
              </a:r>
              <a:r>
                <a:rPr lang="zh-CN" altLang="zh-CN" sz="1600" dirty="0">
                  <a:latin typeface="+mn-ea"/>
                  <a:ea typeface="+mn-ea"/>
                </a:rPr>
                <a:t>单位节省服务费用，鼓励用户使用热情</a:t>
              </a:r>
              <a:r>
                <a:rPr lang="zh-CN" altLang="en-US" sz="1600" dirty="0">
                  <a:latin typeface="+mn-ea"/>
                  <a:ea typeface="+mn-ea"/>
                </a:rPr>
                <a:t>。</a:t>
              </a:r>
              <a:endParaRPr lang="en-US" altLang="zh-CN" sz="1600" dirty="0">
                <a:latin typeface="+mn-ea"/>
                <a:ea typeface="+mn-ea"/>
              </a:endParaRPr>
            </a:p>
          </p:txBody>
        </p:sp>
        <p:cxnSp>
          <p:nvCxnSpPr>
            <p:cNvPr id="29" name="直接连接符 73"/>
            <p:cNvCxnSpPr>
              <a:cxnSpLocks noChangeShapeType="1"/>
            </p:cNvCxnSpPr>
            <p:nvPr/>
          </p:nvCxnSpPr>
          <p:spPr bwMode="auto">
            <a:xfrm>
              <a:off x="761355" y="3194273"/>
              <a:ext cx="1554163"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grpSp>
      <p:sp>
        <p:nvSpPr>
          <p:cNvPr id="30" name="矩形 57"/>
          <p:cNvSpPr>
            <a:spLocks noChangeArrowheads="1"/>
          </p:cNvSpPr>
          <p:nvPr/>
        </p:nvSpPr>
        <p:spPr bwMode="auto">
          <a:xfrm>
            <a:off x="2758505" y="2877595"/>
            <a:ext cx="1684337" cy="2070419"/>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latin typeface="+mn-ea"/>
              <a:ea typeface="+mn-ea"/>
            </a:endParaRPr>
          </a:p>
        </p:txBody>
      </p:sp>
      <p:grpSp>
        <p:nvGrpSpPr>
          <p:cNvPr id="31" name="组合 84"/>
          <p:cNvGrpSpPr>
            <a:grpSpLocks/>
          </p:cNvGrpSpPr>
          <p:nvPr/>
        </p:nvGrpSpPr>
        <p:grpSpPr bwMode="auto">
          <a:xfrm>
            <a:off x="2835498" y="3271401"/>
            <a:ext cx="1620838" cy="1205884"/>
            <a:chOff x="2721422" y="3194273"/>
            <a:chExt cx="1620837" cy="1205142"/>
          </a:xfrm>
        </p:grpSpPr>
        <p:sp>
          <p:nvSpPr>
            <p:cNvPr id="32" name="TextBox 146"/>
            <p:cNvSpPr txBox="1">
              <a:spLocks noChangeArrowheads="1"/>
            </p:cNvSpPr>
            <p:nvPr/>
          </p:nvSpPr>
          <p:spPr bwMode="auto">
            <a:xfrm>
              <a:off x="2721422" y="3322860"/>
              <a:ext cx="1620837" cy="107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zh-CN" sz="1600" dirty="0">
                  <a:latin typeface="+mn-ea"/>
                  <a:ea typeface="+mn-ea"/>
                </a:rPr>
                <a:t>为服务单位带来更多潜在用户，提升服务单位竞争力</a:t>
              </a:r>
              <a:r>
                <a:rPr lang="zh-CN" altLang="en-US" sz="1600" dirty="0">
                  <a:latin typeface="+mn-ea"/>
                  <a:ea typeface="+mn-ea"/>
                </a:rPr>
                <a:t>。</a:t>
              </a:r>
              <a:endParaRPr lang="en-US" altLang="zh-CN" sz="1600" dirty="0">
                <a:latin typeface="+mn-ea"/>
                <a:ea typeface="+mn-ea"/>
              </a:endParaRPr>
            </a:p>
          </p:txBody>
        </p:sp>
        <p:cxnSp>
          <p:nvCxnSpPr>
            <p:cNvPr id="33" name="直接连接符 75"/>
            <p:cNvCxnSpPr>
              <a:cxnSpLocks noChangeShapeType="1"/>
            </p:cNvCxnSpPr>
            <p:nvPr/>
          </p:nvCxnSpPr>
          <p:spPr bwMode="auto">
            <a:xfrm>
              <a:off x="2764284" y="3194273"/>
              <a:ext cx="1554163"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grpSp>
      <p:sp>
        <p:nvSpPr>
          <p:cNvPr id="34" name="矩形 61"/>
          <p:cNvSpPr>
            <a:spLocks noChangeArrowheads="1"/>
          </p:cNvSpPr>
          <p:nvPr/>
        </p:nvSpPr>
        <p:spPr bwMode="auto">
          <a:xfrm>
            <a:off x="4773158" y="2877595"/>
            <a:ext cx="1684338" cy="2070419"/>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latin typeface="+mn-ea"/>
              <a:ea typeface="+mn-ea"/>
            </a:endParaRPr>
          </a:p>
        </p:txBody>
      </p:sp>
      <p:grpSp>
        <p:nvGrpSpPr>
          <p:cNvPr id="35" name="组合 88"/>
          <p:cNvGrpSpPr>
            <a:grpSpLocks/>
          </p:cNvGrpSpPr>
          <p:nvPr/>
        </p:nvGrpSpPr>
        <p:grpSpPr bwMode="auto">
          <a:xfrm>
            <a:off x="4864105" y="3255204"/>
            <a:ext cx="1620837" cy="1205884"/>
            <a:chOff x="4736083" y="3194273"/>
            <a:chExt cx="1620838" cy="1205141"/>
          </a:xfrm>
        </p:grpSpPr>
        <p:sp>
          <p:nvSpPr>
            <p:cNvPr id="36" name="TextBox 146"/>
            <p:cNvSpPr txBox="1">
              <a:spLocks noChangeArrowheads="1"/>
            </p:cNvSpPr>
            <p:nvPr/>
          </p:nvSpPr>
          <p:spPr bwMode="auto">
            <a:xfrm>
              <a:off x="4736083" y="3322860"/>
              <a:ext cx="1620838" cy="107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zh-CN" sz="1600" dirty="0">
                  <a:latin typeface="+mn-ea"/>
                  <a:ea typeface="+mn-ea"/>
                </a:rPr>
                <a:t>为服务单位营造有利的展示自己、推广自己的宣传渠道。</a:t>
              </a:r>
              <a:endParaRPr lang="en-US" altLang="zh-CN" sz="1600" dirty="0">
                <a:latin typeface="+mn-ea"/>
                <a:ea typeface="+mn-ea"/>
              </a:endParaRPr>
            </a:p>
          </p:txBody>
        </p:sp>
        <p:cxnSp>
          <p:nvCxnSpPr>
            <p:cNvPr id="37" name="直接连接符 77"/>
            <p:cNvCxnSpPr>
              <a:cxnSpLocks noChangeShapeType="1"/>
            </p:cNvCxnSpPr>
            <p:nvPr/>
          </p:nvCxnSpPr>
          <p:spPr bwMode="auto">
            <a:xfrm>
              <a:off x="4778946" y="3194273"/>
              <a:ext cx="1554162"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grpSp>
      <p:grpSp>
        <p:nvGrpSpPr>
          <p:cNvPr id="38" name="Group 11"/>
          <p:cNvGrpSpPr>
            <a:grpSpLocks/>
          </p:cNvGrpSpPr>
          <p:nvPr/>
        </p:nvGrpSpPr>
        <p:grpSpPr bwMode="auto">
          <a:xfrm>
            <a:off x="7056090" y="1343944"/>
            <a:ext cx="1036638" cy="1036637"/>
            <a:chOff x="0" y="0"/>
            <a:chExt cx="1036800" cy="1036800"/>
          </a:xfrm>
          <a:effectLst>
            <a:glow rad="88900">
              <a:schemeClr val="accent1">
                <a:satMod val="175000"/>
                <a:alpha val="30000"/>
              </a:schemeClr>
            </a:glow>
          </a:effectLst>
        </p:grpSpPr>
        <p:sp>
          <p:nvSpPr>
            <p:cNvPr id="39" name="空心弧 47"/>
            <p:cNvSpPr>
              <a:spLocks noChangeAspect="1"/>
            </p:cNvSpPr>
            <p:nvPr/>
          </p:nvSpPr>
          <p:spPr bwMode="auto">
            <a:xfrm>
              <a:off x="0" y="0"/>
              <a:ext cx="1036800" cy="1036800"/>
            </a:xfrm>
            <a:custGeom>
              <a:avLst/>
              <a:gdLst>
                <a:gd name="T0" fmla="*/ 1 w 1036800"/>
                <a:gd name="T1" fmla="*/ 519500 h 1036800"/>
                <a:gd name="T2" fmla="*/ 1 w 1036800"/>
                <a:gd name="T3" fmla="*/ 519499 h 1036800"/>
                <a:gd name="T4" fmla="*/ 0 w 1036800"/>
                <a:gd name="T5" fmla="*/ 518400 h 1036800"/>
                <a:gd name="T6" fmla="*/ 518206 w 1036800"/>
                <a:gd name="T7" fmla="*/ 0 h 1036800"/>
                <a:gd name="T8" fmla="*/ 518304 w 1036800"/>
                <a:gd name="T9" fmla="*/ 261066 h 1036800"/>
                <a:gd name="T10" fmla="*/ 518304 w 1036800"/>
                <a:gd name="T11" fmla="*/ 261066 h 1036800"/>
                <a:gd name="T12" fmla="*/ 261066 w 1036800"/>
                <a:gd name="T13" fmla="*/ 518399 h 1036800"/>
                <a:gd name="T14" fmla="*/ 261066 w 1036800"/>
                <a:gd name="T15" fmla="*/ 518946 h 1036800"/>
                <a:gd name="T16" fmla="*/ 0 60000 65536"/>
                <a:gd name="T17" fmla="*/ 0 60000 65536"/>
                <a:gd name="T18" fmla="*/ 0 60000 65536"/>
                <a:gd name="T19" fmla="*/ 0 60000 65536"/>
                <a:gd name="T20" fmla="*/ 0 60000 65536"/>
                <a:gd name="T21" fmla="*/ 0 60000 65536"/>
                <a:gd name="T22" fmla="*/ 0 60000 65536"/>
                <a:gd name="T23" fmla="*/ 0 60000 65536"/>
                <a:gd name="T24" fmla="*/ 0 w 1036800"/>
                <a:gd name="T25" fmla="*/ 0 h 1036800"/>
                <a:gd name="T26" fmla="*/ 518304 w 1036800"/>
                <a:gd name="T27" fmla="*/ 519500 h 103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800" h="1036800">
                  <a:moveTo>
                    <a:pt x="1" y="519500"/>
                  </a:moveTo>
                  <a:lnTo>
                    <a:pt x="1" y="519499"/>
                  </a:lnTo>
                  <a:cubicBezTo>
                    <a:pt x="0" y="519133"/>
                    <a:pt x="0" y="518766"/>
                    <a:pt x="0" y="518400"/>
                  </a:cubicBezTo>
                  <a:cubicBezTo>
                    <a:pt x="-1" y="232171"/>
                    <a:pt x="231977" y="107"/>
                    <a:pt x="518206" y="0"/>
                  </a:cubicBezTo>
                  <a:lnTo>
                    <a:pt x="518304" y="261066"/>
                  </a:lnTo>
                  <a:cubicBezTo>
                    <a:pt x="376219" y="261119"/>
                    <a:pt x="261066" y="376315"/>
                    <a:pt x="261066" y="518399"/>
                  </a:cubicBezTo>
                  <a:cubicBezTo>
                    <a:pt x="261065" y="518582"/>
                    <a:pt x="261066" y="518764"/>
                    <a:pt x="261066" y="518946"/>
                  </a:cubicBezTo>
                  <a:lnTo>
                    <a:pt x="1" y="519500"/>
                  </a:lnTo>
                  <a:close/>
                </a:path>
              </a:pathLst>
            </a:custGeom>
            <a:solidFill>
              <a:srgbClr val="30B8D8">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40" name="空心弧 48"/>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518400 w 1036800"/>
                <a:gd name="T7" fmla="*/ 1036800 h 1036800"/>
                <a:gd name="T8" fmla="*/ 0 w 1036800"/>
                <a:gd name="T9" fmla="*/ 518400 h 1036800"/>
                <a:gd name="T10" fmla="*/ 0 w 1036800"/>
                <a:gd name="T11" fmla="*/ 518398 h 1036800"/>
                <a:gd name="T12" fmla="*/ 260963 w 1036800"/>
                <a:gd name="T13" fmla="*/ 518400 h 1036800"/>
                <a:gd name="T14" fmla="*/ 260963 w 1036800"/>
                <a:gd name="T15" fmla="*/ 518400 h 1036800"/>
                <a:gd name="T16" fmla="*/ 518399 w 1036800"/>
                <a:gd name="T17" fmla="*/ 775837 h 1036800"/>
                <a:gd name="T18" fmla="*/ 775837 w 1036800"/>
                <a:gd name="T19" fmla="*/ 518400 h 1036800"/>
                <a:gd name="T20" fmla="*/ 519013 w 1036800"/>
                <a:gd name="T21" fmla="*/ 260963 h 1036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6800"/>
                <a:gd name="T34" fmla="*/ 1 h 1036800"/>
                <a:gd name="T35" fmla="*/ 1036800 w 1036800"/>
                <a:gd name="T36" fmla="*/ 1036800 h 1036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6800" h="1036800">
                  <a:moveTo>
                    <a:pt x="519636" y="1"/>
                  </a:moveTo>
                  <a:lnTo>
                    <a:pt x="519635" y="1"/>
                  </a:lnTo>
                  <a:cubicBezTo>
                    <a:pt x="805457" y="682"/>
                    <a:pt x="1036800" y="232578"/>
                    <a:pt x="1036800" y="518400"/>
                  </a:cubicBezTo>
                  <a:cubicBezTo>
                    <a:pt x="1036800" y="804704"/>
                    <a:pt x="804704" y="1036800"/>
                    <a:pt x="518400" y="1036800"/>
                  </a:cubicBezTo>
                  <a:cubicBezTo>
                    <a:pt x="232095" y="1036800"/>
                    <a:pt x="0" y="804704"/>
                    <a:pt x="0" y="518400"/>
                  </a:cubicBezTo>
                  <a:cubicBezTo>
                    <a:pt x="-1" y="518399"/>
                    <a:pt x="0" y="518398"/>
                    <a:pt x="0" y="518398"/>
                  </a:cubicBezTo>
                  <a:lnTo>
                    <a:pt x="260963" y="518400"/>
                  </a:lnTo>
                  <a:cubicBezTo>
                    <a:pt x="260963" y="660578"/>
                    <a:pt x="376221" y="775836"/>
                    <a:pt x="518399" y="775837"/>
                  </a:cubicBezTo>
                  <a:cubicBezTo>
                    <a:pt x="660578" y="775837"/>
                    <a:pt x="775837" y="660578"/>
                    <a:pt x="775837" y="518400"/>
                  </a:cubicBezTo>
                  <a:cubicBezTo>
                    <a:pt x="775837" y="376460"/>
                    <a:pt x="660951" y="261301"/>
                    <a:pt x="519013" y="260963"/>
                  </a:cubicBezTo>
                  <a:lnTo>
                    <a:pt x="519636" y="1"/>
                  </a:lnTo>
                  <a:close/>
                </a:path>
              </a:pathLst>
            </a:custGeom>
            <a:solidFill>
              <a:srgbClr val="1E8FB2">
                <a:alpha val="79999"/>
              </a:srgbClr>
            </a:solidFill>
            <a:ln w="25400" cmpd="sng">
              <a:noFill/>
              <a:round/>
              <a:headEnd/>
              <a:tailEnd/>
            </a:ln>
          </p:spPr>
          <p:txBody>
            <a:bodyPr wrap="none" anchor="ctr"/>
            <a:lstStyle/>
            <a:p>
              <a:pPr>
                <a:defRPr/>
              </a:pPr>
              <a:endParaRPr lang="zh-CN" altLang="en-US">
                <a:latin typeface="+mn-ea"/>
                <a:ea typeface="+mn-ea"/>
              </a:endParaRPr>
            </a:p>
          </p:txBody>
        </p:sp>
        <p:sp>
          <p:nvSpPr>
            <p:cNvPr id="41" name="Rectangle 13"/>
            <p:cNvSpPr>
              <a:spLocks noChangeArrowheads="1"/>
            </p:cNvSpPr>
            <p:nvPr/>
          </p:nvSpPr>
          <p:spPr bwMode="auto">
            <a:xfrm>
              <a:off x="231811" y="350892"/>
              <a:ext cx="643038"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latin typeface="+mn-ea"/>
                  <a:ea typeface="+mn-ea"/>
                </a:rPr>
                <a:t>4.</a:t>
              </a:r>
              <a:endParaRPr lang="zh-CN" altLang="en-US" sz="2000" dirty="0">
                <a:latin typeface="+mn-ea"/>
                <a:ea typeface="+mn-ea"/>
              </a:endParaRPr>
            </a:p>
          </p:txBody>
        </p:sp>
      </p:grpSp>
      <p:grpSp>
        <p:nvGrpSpPr>
          <p:cNvPr id="42" name="Group 24"/>
          <p:cNvGrpSpPr>
            <a:grpSpLocks noChangeAspect="1"/>
          </p:cNvGrpSpPr>
          <p:nvPr/>
        </p:nvGrpSpPr>
        <p:grpSpPr bwMode="auto">
          <a:xfrm>
            <a:off x="7385988" y="2506192"/>
            <a:ext cx="376843" cy="252000"/>
            <a:chOff x="0" y="0"/>
            <a:chExt cx="576000" cy="385071"/>
          </a:xfrm>
          <a:effectLst>
            <a:glow rad="88900">
              <a:schemeClr val="accent1">
                <a:satMod val="175000"/>
                <a:alpha val="30000"/>
              </a:schemeClr>
            </a:glow>
          </a:effectLst>
        </p:grpSpPr>
        <p:sp>
          <p:nvSpPr>
            <p:cNvPr id="43" name="燕尾形 63"/>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latin typeface="+mn-ea"/>
                <a:ea typeface="+mn-ea"/>
              </a:endParaRPr>
            </a:p>
          </p:txBody>
        </p:sp>
        <p:sp>
          <p:nvSpPr>
            <p:cNvPr id="44" name="燕尾形 64"/>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latin typeface="+mn-ea"/>
                <a:ea typeface="+mn-ea"/>
              </a:endParaRPr>
            </a:p>
          </p:txBody>
        </p:sp>
      </p:grpSp>
      <p:sp>
        <p:nvSpPr>
          <p:cNvPr id="45" name="矩形 61"/>
          <p:cNvSpPr>
            <a:spLocks noChangeArrowheads="1"/>
          </p:cNvSpPr>
          <p:nvPr/>
        </p:nvSpPr>
        <p:spPr bwMode="auto">
          <a:xfrm>
            <a:off x="6732240" y="2877595"/>
            <a:ext cx="1684338" cy="2070419"/>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latin typeface="+mn-ea"/>
              <a:ea typeface="+mn-ea"/>
            </a:endParaRPr>
          </a:p>
        </p:txBody>
      </p:sp>
      <p:grpSp>
        <p:nvGrpSpPr>
          <p:cNvPr id="46" name="组合 99"/>
          <p:cNvGrpSpPr>
            <a:grpSpLocks/>
          </p:cNvGrpSpPr>
          <p:nvPr/>
        </p:nvGrpSpPr>
        <p:grpSpPr bwMode="auto">
          <a:xfrm>
            <a:off x="6767587" y="3255206"/>
            <a:ext cx="1652624" cy="1205884"/>
            <a:chOff x="4680483" y="3194273"/>
            <a:chExt cx="1652625" cy="1205140"/>
          </a:xfrm>
        </p:grpSpPr>
        <p:sp>
          <p:nvSpPr>
            <p:cNvPr id="47" name="TextBox 146"/>
            <p:cNvSpPr txBox="1">
              <a:spLocks noChangeArrowheads="1"/>
            </p:cNvSpPr>
            <p:nvPr/>
          </p:nvSpPr>
          <p:spPr bwMode="auto">
            <a:xfrm>
              <a:off x="4680483" y="3322860"/>
              <a:ext cx="1620838" cy="107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latin typeface="+mn-ea"/>
                  <a:ea typeface="+mn-ea"/>
                </a:rPr>
                <a:t>根据服务单位每年的服务情况给予一定的运行补助。</a:t>
              </a:r>
              <a:endParaRPr lang="en-US" altLang="zh-CN" sz="1600" dirty="0">
                <a:latin typeface="+mn-ea"/>
                <a:ea typeface="+mn-ea"/>
              </a:endParaRPr>
            </a:p>
          </p:txBody>
        </p:sp>
        <p:cxnSp>
          <p:nvCxnSpPr>
            <p:cNvPr id="48" name="直接连接符 77"/>
            <p:cNvCxnSpPr>
              <a:cxnSpLocks noChangeShapeType="1"/>
            </p:cNvCxnSpPr>
            <p:nvPr/>
          </p:nvCxnSpPr>
          <p:spPr bwMode="auto">
            <a:xfrm>
              <a:off x="4778946" y="3194273"/>
              <a:ext cx="1554162"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grpSp>
      <p:sp>
        <p:nvSpPr>
          <p:cNvPr id="49" name="文本框 48"/>
          <p:cNvSpPr txBox="1"/>
          <p:nvPr/>
        </p:nvSpPr>
        <p:spPr>
          <a:xfrm>
            <a:off x="798438" y="645347"/>
            <a:ext cx="5933802" cy="338554"/>
          </a:xfrm>
          <a:prstGeom prst="rect">
            <a:avLst/>
          </a:prstGeom>
          <a:noFill/>
        </p:spPr>
        <p:txBody>
          <a:bodyPr wrap="square" rtlCol="0">
            <a:spAutoFit/>
          </a:bodyPr>
          <a:lstStyle/>
          <a:p>
            <a:r>
              <a:rPr lang="zh-CN" altLang="en-US" sz="1600" dirty="0">
                <a:latin typeface="+mn-ea"/>
                <a:ea typeface="+mn-ea"/>
              </a:rPr>
              <a:t>科技创新券政策实施对接券机构</a:t>
            </a:r>
            <a:r>
              <a:rPr lang="zh-CN" altLang="zh-CN" sz="1600" dirty="0">
                <a:latin typeface="+mn-ea"/>
                <a:ea typeface="+mn-ea"/>
              </a:rPr>
              <a:t>的支撑和帮助体现在</a:t>
            </a:r>
            <a:r>
              <a:rPr lang="zh-CN" altLang="en-US" sz="1600" dirty="0">
                <a:latin typeface="+mn-ea"/>
                <a:ea typeface="+mn-ea"/>
              </a:rPr>
              <a:t>以下四点：</a:t>
            </a:r>
          </a:p>
        </p:txBody>
      </p:sp>
    </p:spTree>
    <p:extLst>
      <p:ext uri="{BB962C8B-B14F-4D97-AF65-F5344CB8AC3E}">
        <p14:creationId xmlns:p14="http://schemas.microsoft.com/office/powerpoint/2010/main" val="14990638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down)">
                                      <p:cBhvr>
                                        <p:cTn id="12" dur="500"/>
                                        <p:tgtEl>
                                          <p:spTgt spid="1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ppt_y</p:attrName>
                                        </p:attrNameLst>
                                      </p:cBhvr>
                                      <p:tavLst>
                                        <p:tav tm="0">
                                          <p:val>
                                            <p:strVal val="#ppt_y-#ppt_h*1.125000"/>
                                          </p:val>
                                        </p:tav>
                                        <p:tav tm="100000">
                                          <p:val>
                                            <p:strVal val="#ppt_y"/>
                                          </p:val>
                                        </p:tav>
                                      </p:tavLst>
                                    </p:anim>
                                    <p:animEffect transition="in" filter="wipe(down)">
                                      <p:cBhvr>
                                        <p:cTn id="16" dur="500"/>
                                        <p:tgtEl>
                                          <p:spTgt spid="26"/>
                                        </p:tgtEl>
                                      </p:cBhvr>
                                    </p:animEffect>
                                  </p:childTnLst>
                                </p:cTn>
                              </p:par>
                              <p:par>
                                <p:cTn id="17" presetID="1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ppt_y</p:attrName>
                                        </p:attrNameLst>
                                      </p:cBhvr>
                                      <p:tavLst>
                                        <p:tav tm="0">
                                          <p:val>
                                            <p:strVal val="#ppt_y-#ppt_h*1.125000"/>
                                          </p:val>
                                        </p:tav>
                                        <p:tav tm="100000">
                                          <p:val>
                                            <p:strVal val="#ppt_y"/>
                                          </p:val>
                                        </p:tav>
                                      </p:tavLst>
                                    </p:anim>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down)">
                                      <p:cBhvr>
                                        <p:cTn id="26" dur="500"/>
                                        <p:tgtEl>
                                          <p:spTgt spid="8"/>
                                        </p:tgtEl>
                                      </p:cBhvr>
                                    </p:animEffect>
                                  </p:childTnLst>
                                </p:cTn>
                              </p:par>
                              <p:par>
                                <p:cTn id="27" presetID="12" presetClass="entr" presetSubtype="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ppt_y</p:attrName>
                                        </p:attrNameLst>
                                      </p:cBhvr>
                                      <p:tavLst>
                                        <p:tav tm="0">
                                          <p:val>
                                            <p:strVal val="#ppt_y-#ppt_h*1.125000"/>
                                          </p:val>
                                        </p:tav>
                                        <p:tav tm="100000">
                                          <p:val>
                                            <p:strVal val="#ppt_y"/>
                                          </p:val>
                                        </p:tav>
                                      </p:tavLst>
                                    </p:anim>
                                    <p:animEffect transition="in" filter="wipe(down)">
                                      <p:cBhvr>
                                        <p:cTn id="30" dur="500"/>
                                        <p:tgtEl>
                                          <p:spTgt spid="20"/>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down)">
                                      <p:cBhvr>
                                        <p:cTn id="34" dur="500"/>
                                        <p:tgtEl>
                                          <p:spTgt spid="30"/>
                                        </p:tgtEl>
                                      </p:cBhvr>
                                    </p:animEffect>
                                  </p:childTnLst>
                                </p:cTn>
                              </p:par>
                              <p:par>
                                <p:cTn id="35" presetID="12" presetClass="entr" presetSubtype="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p:tgtEl>
                                          <p:spTgt spid="31"/>
                                        </p:tgtEl>
                                        <p:attrNameLst>
                                          <p:attrName>ppt_y</p:attrName>
                                        </p:attrNameLst>
                                      </p:cBhvr>
                                      <p:tavLst>
                                        <p:tav tm="0">
                                          <p:val>
                                            <p:strVal val="#ppt_y-#ppt_h*1.125000"/>
                                          </p:val>
                                        </p:tav>
                                        <p:tav tm="100000">
                                          <p:val>
                                            <p:strVal val="#ppt_y"/>
                                          </p:val>
                                        </p:tav>
                                      </p:tavLst>
                                    </p:anim>
                                    <p:animEffect transition="in" filter="wipe(dow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ppt_y</p:attrName>
                                        </p:attrNameLst>
                                      </p:cBhvr>
                                      <p:tavLst>
                                        <p:tav tm="0">
                                          <p:val>
                                            <p:strVal val="#ppt_y-#ppt_h*1.125000"/>
                                          </p:val>
                                        </p:tav>
                                        <p:tav tm="100000">
                                          <p:val>
                                            <p:strVal val="#ppt_y"/>
                                          </p:val>
                                        </p:tav>
                                      </p:tavLst>
                                    </p:anim>
                                    <p:animEffect transition="in" filter="wipe(down)">
                                      <p:cBhvr>
                                        <p:cTn id="44" dur="500"/>
                                        <p:tgtEl>
                                          <p:spTgt spid="13"/>
                                        </p:tgtEl>
                                      </p:cBhvr>
                                    </p:animEffect>
                                  </p:childTnLst>
                                </p:cTn>
                              </p:par>
                              <p:par>
                                <p:cTn id="45" presetID="12" presetClass="entr" presetSubtype="1"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p:tgtEl>
                                          <p:spTgt spid="23"/>
                                        </p:tgtEl>
                                        <p:attrNameLst>
                                          <p:attrName>ppt_y</p:attrName>
                                        </p:attrNameLst>
                                      </p:cBhvr>
                                      <p:tavLst>
                                        <p:tav tm="0">
                                          <p:val>
                                            <p:strVal val="#ppt_y-#ppt_h*1.125000"/>
                                          </p:val>
                                        </p:tav>
                                        <p:tav tm="100000">
                                          <p:val>
                                            <p:strVal val="#ppt_y"/>
                                          </p:val>
                                        </p:tav>
                                      </p:tavLst>
                                    </p:anim>
                                    <p:animEffect transition="in" filter="wipe(down)">
                                      <p:cBhvr>
                                        <p:cTn id="48" dur="500"/>
                                        <p:tgtEl>
                                          <p:spTgt spid="23"/>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p:tgtEl>
                                          <p:spTgt spid="34"/>
                                        </p:tgtEl>
                                        <p:attrNameLst>
                                          <p:attrName>ppt_y</p:attrName>
                                        </p:attrNameLst>
                                      </p:cBhvr>
                                      <p:tavLst>
                                        <p:tav tm="0">
                                          <p:val>
                                            <p:strVal val="#ppt_y-#ppt_h*1.125000"/>
                                          </p:val>
                                        </p:tav>
                                        <p:tav tm="100000">
                                          <p:val>
                                            <p:strVal val="#ppt_y"/>
                                          </p:val>
                                        </p:tav>
                                      </p:tavLst>
                                    </p:anim>
                                    <p:animEffect transition="in" filter="wipe(down)">
                                      <p:cBhvr>
                                        <p:cTn id="52" dur="500"/>
                                        <p:tgtEl>
                                          <p:spTgt spid="34"/>
                                        </p:tgtEl>
                                      </p:cBhvr>
                                    </p:animEffect>
                                  </p:childTnLst>
                                </p:cTn>
                              </p:par>
                              <p:par>
                                <p:cTn id="53" presetID="12" presetClass="entr" presetSubtype="1"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p:tgtEl>
                                          <p:spTgt spid="35"/>
                                        </p:tgtEl>
                                        <p:attrNameLst>
                                          <p:attrName>ppt_y</p:attrName>
                                        </p:attrNameLst>
                                      </p:cBhvr>
                                      <p:tavLst>
                                        <p:tav tm="0">
                                          <p:val>
                                            <p:strVal val="#ppt_y-#ppt_h*1.125000"/>
                                          </p:val>
                                        </p:tav>
                                        <p:tav tm="100000">
                                          <p:val>
                                            <p:strVal val="#ppt_y"/>
                                          </p:val>
                                        </p:tav>
                                      </p:tavLst>
                                    </p:anim>
                                    <p:animEffect transition="in" filter="wipe(down)">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p:tgtEl>
                                          <p:spTgt spid="38"/>
                                        </p:tgtEl>
                                        <p:attrNameLst>
                                          <p:attrName>ppt_y</p:attrName>
                                        </p:attrNameLst>
                                      </p:cBhvr>
                                      <p:tavLst>
                                        <p:tav tm="0">
                                          <p:val>
                                            <p:strVal val="#ppt_y-#ppt_h*1.125000"/>
                                          </p:val>
                                        </p:tav>
                                        <p:tav tm="100000">
                                          <p:val>
                                            <p:strVal val="#ppt_y"/>
                                          </p:val>
                                        </p:tav>
                                      </p:tavLst>
                                    </p:anim>
                                    <p:animEffect transition="in" filter="wipe(down)">
                                      <p:cBhvr>
                                        <p:cTn id="62" dur="500"/>
                                        <p:tgtEl>
                                          <p:spTgt spid="38"/>
                                        </p:tgtEl>
                                      </p:cBhvr>
                                    </p:animEffect>
                                  </p:childTnLst>
                                </p:cTn>
                              </p:par>
                              <p:par>
                                <p:cTn id="63" presetID="12" presetClass="entr" presetSubtype="1"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p:tgtEl>
                                          <p:spTgt spid="42"/>
                                        </p:tgtEl>
                                        <p:attrNameLst>
                                          <p:attrName>ppt_y</p:attrName>
                                        </p:attrNameLst>
                                      </p:cBhvr>
                                      <p:tavLst>
                                        <p:tav tm="0">
                                          <p:val>
                                            <p:strVal val="#ppt_y-#ppt_h*1.125000"/>
                                          </p:val>
                                        </p:tav>
                                        <p:tav tm="100000">
                                          <p:val>
                                            <p:strVal val="#ppt_y"/>
                                          </p:val>
                                        </p:tav>
                                      </p:tavLst>
                                    </p:anim>
                                    <p:animEffect transition="in" filter="wipe(down)">
                                      <p:cBhvr>
                                        <p:cTn id="66" dur="500"/>
                                        <p:tgtEl>
                                          <p:spTgt spid="42"/>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p:tgtEl>
                                          <p:spTgt spid="45"/>
                                        </p:tgtEl>
                                        <p:attrNameLst>
                                          <p:attrName>ppt_y</p:attrName>
                                        </p:attrNameLst>
                                      </p:cBhvr>
                                      <p:tavLst>
                                        <p:tav tm="0">
                                          <p:val>
                                            <p:strVal val="#ppt_y-#ppt_h*1.125000"/>
                                          </p:val>
                                        </p:tav>
                                        <p:tav tm="100000">
                                          <p:val>
                                            <p:strVal val="#ppt_y"/>
                                          </p:val>
                                        </p:tav>
                                      </p:tavLst>
                                    </p:anim>
                                    <p:animEffect transition="in" filter="wipe(down)">
                                      <p:cBhvr>
                                        <p:cTn id="70" dur="500"/>
                                        <p:tgtEl>
                                          <p:spTgt spid="45"/>
                                        </p:tgtEl>
                                      </p:cBhvr>
                                    </p:animEffect>
                                  </p:childTnLst>
                                </p:cTn>
                              </p:par>
                              <p:par>
                                <p:cTn id="71" presetID="12" presetClass="entr" presetSubtype="1"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p:tgtEl>
                                          <p:spTgt spid="46"/>
                                        </p:tgtEl>
                                        <p:attrNameLst>
                                          <p:attrName>ppt_y</p:attrName>
                                        </p:attrNameLst>
                                      </p:cBhvr>
                                      <p:tavLst>
                                        <p:tav tm="0">
                                          <p:val>
                                            <p:strVal val="#ppt_y-#ppt_h*1.125000"/>
                                          </p:val>
                                        </p:tav>
                                        <p:tav tm="100000">
                                          <p:val>
                                            <p:strVal val="#ppt_y"/>
                                          </p:val>
                                        </p:tav>
                                      </p:tavLst>
                                    </p:anim>
                                    <p:animEffect transition="in" filter="wipe(down)">
                                      <p:cBhvr>
                                        <p:cTn id="7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3985711" cy="377030"/>
          </a:xfrm>
        </p:spPr>
        <p:txBody>
          <a:bodyPr/>
          <a:lstStyle/>
          <a:p>
            <a:pPr algn="l"/>
            <a:r>
              <a:rPr lang="zh-CN" altLang="en-US" b="1" dirty="0"/>
              <a:t>接券机构需承担哪些责任和义务？</a:t>
            </a:r>
          </a:p>
        </p:txBody>
      </p:sp>
      <p:graphicFrame>
        <p:nvGraphicFramePr>
          <p:cNvPr id="3" name="图表 2"/>
          <p:cNvGraphicFramePr/>
          <p:nvPr>
            <p:extLst>
              <p:ext uri="{D42A27DB-BD31-4B8C-83A1-F6EECF244321}">
                <p14:modId xmlns:p14="http://schemas.microsoft.com/office/powerpoint/2010/main" val="1852170334"/>
              </p:ext>
            </p:extLst>
          </p:nvPr>
        </p:nvGraphicFramePr>
        <p:xfrm>
          <a:off x="641847" y="372070"/>
          <a:ext cx="8064896" cy="424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81094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dgm id="{CFFEFF42-1781-B94B-B5DA-6E12A5EDB6EC}"/>
                                            </p:graphicEl>
                                          </p:spTgt>
                                        </p:tgtEl>
                                        <p:attrNameLst>
                                          <p:attrName>style.visibility</p:attrName>
                                        </p:attrNameLst>
                                      </p:cBhvr>
                                      <p:to>
                                        <p:strVal val="visible"/>
                                      </p:to>
                                    </p:set>
                                    <p:animEffect transition="in" filter="dissolve">
                                      <p:cBhvr>
                                        <p:cTn id="7" dur="500"/>
                                        <p:tgtEl>
                                          <p:spTgt spid="3">
                                            <p:graphicEl>
                                              <a:dgm id="{CFFEFF42-1781-B94B-B5DA-6E12A5EDB6EC}"/>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graphicEl>
                                              <a:dgm id="{F8DFBE4B-72DC-FD40-A882-F4B9CF3BD936}"/>
                                            </p:graphicEl>
                                          </p:spTgt>
                                        </p:tgtEl>
                                        <p:attrNameLst>
                                          <p:attrName>style.visibility</p:attrName>
                                        </p:attrNameLst>
                                      </p:cBhvr>
                                      <p:to>
                                        <p:strVal val="visible"/>
                                      </p:to>
                                    </p:set>
                                    <p:animEffect transition="in" filter="dissolve">
                                      <p:cBhvr>
                                        <p:cTn id="10" dur="500"/>
                                        <p:tgtEl>
                                          <p:spTgt spid="3">
                                            <p:graphicEl>
                                              <a:dgm id="{F8DFBE4B-72DC-FD40-A882-F4B9CF3BD936}"/>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graphicEl>
                                              <a:dgm id="{362C8462-8B06-904B-B8B3-5573600B2F27}"/>
                                            </p:graphicEl>
                                          </p:spTgt>
                                        </p:tgtEl>
                                        <p:attrNameLst>
                                          <p:attrName>style.visibility</p:attrName>
                                        </p:attrNameLst>
                                      </p:cBhvr>
                                      <p:to>
                                        <p:strVal val="visible"/>
                                      </p:to>
                                    </p:set>
                                    <p:animEffect transition="in" filter="dissolve">
                                      <p:cBhvr>
                                        <p:cTn id="13" dur="500"/>
                                        <p:tgtEl>
                                          <p:spTgt spid="3">
                                            <p:graphicEl>
                                              <a:dgm id="{362C8462-8B06-904B-B8B3-5573600B2F27}"/>
                                            </p:graphic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graphicEl>
                                              <a:dgm id="{C7B33274-C973-8744-BB9D-042FE6B8EFFE}"/>
                                            </p:graphicEl>
                                          </p:spTgt>
                                        </p:tgtEl>
                                        <p:attrNameLst>
                                          <p:attrName>style.visibility</p:attrName>
                                        </p:attrNameLst>
                                      </p:cBhvr>
                                      <p:to>
                                        <p:strVal val="visible"/>
                                      </p:to>
                                    </p:set>
                                    <p:animEffect transition="in" filter="dissolve">
                                      <p:cBhvr>
                                        <p:cTn id="16" dur="500"/>
                                        <p:tgtEl>
                                          <p:spTgt spid="3">
                                            <p:graphicEl>
                                              <a:dgm id="{C7B33274-C973-8744-BB9D-042FE6B8EFF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graphicEl>
                                              <a:dgm id="{34AF2C7A-8CB5-3E4B-887B-7F866AC8DD6E}"/>
                                            </p:graphicEl>
                                          </p:spTgt>
                                        </p:tgtEl>
                                        <p:attrNameLst>
                                          <p:attrName>style.visibility</p:attrName>
                                        </p:attrNameLst>
                                      </p:cBhvr>
                                      <p:to>
                                        <p:strVal val="visible"/>
                                      </p:to>
                                    </p:set>
                                    <p:animEffect transition="in" filter="dissolve">
                                      <p:cBhvr>
                                        <p:cTn id="21" dur="500"/>
                                        <p:tgtEl>
                                          <p:spTgt spid="3">
                                            <p:graphicEl>
                                              <a:dgm id="{34AF2C7A-8CB5-3E4B-887B-7F866AC8DD6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graphicEl>
                                              <a:dgm id="{CAC3EEFF-1DB2-2F48-A5BA-0717DE6EEE5C}"/>
                                            </p:graphicEl>
                                          </p:spTgt>
                                        </p:tgtEl>
                                        <p:attrNameLst>
                                          <p:attrName>style.visibility</p:attrName>
                                        </p:attrNameLst>
                                      </p:cBhvr>
                                      <p:to>
                                        <p:strVal val="visible"/>
                                      </p:to>
                                    </p:set>
                                    <p:animEffect transition="in" filter="dissolve">
                                      <p:cBhvr>
                                        <p:cTn id="26" dur="500"/>
                                        <p:tgtEl>
                                          <p:spTgt spid="3">
                                            <p:graphicEl>
                                              <a:dgm id="{CAC3EEFF-1DB2-2F48-A5BA-0717DE6EEE5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graphicEl>
                                              <a:dgm id="{A6A11098-62B6-5E42-9160-BAF7268DB01E}"/>
                                            </p:graphicEl>
                                          </p:spTgt>
                                        </p:tgtEl>
                                        <p:attrNameLst>
                                          <p:attrName>style.visibility</p:attrName>
                                        </p:attrNameLst>
                                      </p:cBhvr>
                                      <p:to>
                                        <p:strVal val="visible"/>
                                      </p:to>
                                    </p:set>
                                    <p:animEffect transition="in" filter="dissolve">
                                      <p:cBhvr>
                                        <p:cTn id="31" dur="500"/>
                                        <p:tgtEl>
                                          <p:spTgt spid="3">
                                            <p:graphicEl>
                                              <a:dgm id="{A6A11098-62B6-5E42-9160-BAF7268DB01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graphicEl>
                                              <a:dgm id="{BDA69A6B-357D-D943-AEAD-97F6FAC3C198}"/>
                                            </p:graphicEl>
                                          </p:spTgt>
                                        </p:tgtEl>
                                        <p:attrNameLst>
                                          <p:attrName>style.visibility</p:attrName>
                                        </p:attrNameLst>
                                      </p:cBhvr>
                                      <p:to>
                                        <p:strVal val="visible"/>
                                      </p:to>
                                    </p:set>
                                    <p:animEffect transition="in" filter="dissolve">
                                      <p:cBhvr>
                                        <p:cTn id="36" dur="500"/>
                                        <p:tgtEl>
                                          <p:spTgt spid="3">
                                            <p:graphicEl>
                                              <a:dgm id="{BDA69A6B-357D-D943-AEAD-97F6FAC3C198}"/>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graphicEl>
                                              <a:dgm id="{D760CF67-7A0A-0247-B630-0655696C61ED}"/>
                                            </p:graphicEl>
                                          </p:spTgt>
                                        </p:tgtEl>
                                        <p:attrNameLst>
                                          <p:attrName>style.visibility</p:attrName>
                                        </p:attrNameLst>
                                      </p:cBhvr>
                                      <p:to>
                                        <p:strVal val="visible"/>
                                      </p:to>
                                    </p:set>
                                    <p:animEffect transition="in" filter="dissolve">
                                      <p:cBhvr>
                                        <p:cTn id="39" dur="500"/>
                                        <p:tgtEl>
                                          <p:spTgt spid="3">
                                            <p:graphicEl>
                                              <a:dgm id="{D760CF67-7A0A-0247-B630-0655696C61ED}"/>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graphicEl>
                                              <a:dgm id="{C9051174-7214-B043-B57F-E801413B1092}"/>
                                            </p:graphicEl>
                                          </p:spTgt>
                                        </p:tgtEl>
                                        <p:attrNameLst>
                                          <p:attrName>style.visibility</p:attrName>
                                        </p:attrNameLst>
                                      </p:cBhvr>
                                      <p:to>
                                        <p:strVal val="visible"/>
                                      </p:to>
                                    </p:set>
                                    <p:animEffect transition="in" filter="dissolve">
                                      <p:cBhvr>
                                        <p:cTn id="42" dur="500"/>
                                        <p:tgtEl>
                                          <p:spTgt spid="3">
                                            <p:graphicEl>
                                              <a:dgm id="{C9051174-7214-B043-B57F-E801413B109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graphicEl>
                                              <a:dgm id="{F8251C3C-EA36-4A43-82EE-82FC390ADE09}"/>
                                            </p:graphicEl>
                                          </p:spTgt>
                                        </p:tgtEl>
                                        <p:attrNameLst>
                                          <p:attrName>style.visibility</p:attrName>
                                        </p:attrNameLst>
                                      </p:cBhvr>
                                      <p:to>
                                        <p:strVal val="visible"/>
                                      </p:to>
                                    </p:set>
                                    <p:animEffect transition="in" filter="dissolve">
                                      <p:cBhvr>
                                        <p:cTn id="47" dur="500"/>
                                        <p:tgtEl>
                                          <p:spTgt spid="3">
                                            <p:graphicEl>
                                              <a:dgm id="{F8251C3C-EA36-4A43-82EE-82FC390ADE09}"/>
                                            </p:graphic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
                                            <p:graphicEl>
                                              <a:dgm id="{5D88C44E-9C99-5040-ABE0-41EDB343C8CD}"/>
                                            </p:graphicEl>
                                          </p:spTgt>
                                        </p:tgtEl>
                                        <p:attrNameLst>
                                          <p:attrName>style.visibility</p:attrName>
                                        </p:attrNameLst>
                                      </p:cBhvr>
                                      <p:to>
                                        <p:strVal val="visible"/>
                                      </p:to>
                                    </p:set>
                                    <p:animEffect transition="in" filter="dissolve">
                                      <p:cBhvr>
                                        <p:cTn id="50" dur="500"/>
                                        <p:tgtEl>
                                          <p:spTgt spid="3">
                                            <p:graphicEl>
                                              <a:dgm id="{5D88C44E-9C99-5040-ABE0-41EDB343C8CD}"/>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graphicEl>
                                              <a:dgm id="{27597849-A76F-3B45-BAA7-6ADA676916CC}"/>
                                            </p:graphicEl>
                                          </p:spTgt>
                                        </p:tgtEl>
                                        <p:attrNameLst>
                                          <p:attrName>style.visibility</p:attrName>
                                        </p:attrNameLst>
                                      </p:cBhvr>
                                      <p:to>
                                        <p:strVal val="visible"/>
                                      </p:to>
                                    </p:set>
                                    <p:animEffect transition="in" filter="dissolve">
                                      <p:cBhvr>
                                        <p:cTn id="55" dur="500"/>
                                        <p:tgtEl>
                                          <p:spTgt spid="3">
                                            <p:graphicEl>
                                              <a:dgm id="{27597849-A76F-3B45-BAA7-6ADA676916C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
                                            <p:graphicEl>
                                              <a:dgm id="{053CB902-2766-874B-A53B-C4295844E212}"/>
                                            </p:graphicEl>
                                          </p:spTgt>
                                        </p:tgtEl>
                                        <p:attrNameLst>
                                          <p:attrName>style.visibility</p:attrName>
                                        </p:attrNameLst>
                                      </p:cBhvr>
                                      <p:to>
                                        <p:strVal val="visible"/>
                                      </p:to>
                                    </p:set>
                                    <p:animEffect transition="in" filter="dissolve">
                                      <p:cBhvr>
                                        <p:cTn id="60" dur="500"/>
                                        <p:tgtEl>
                                          <p:spTgt spid="3">
                                            <p:graphicEl>
                                              <a:dgm id="{053CB902-2766-874B-A53B-C4295844E21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
                                            <p:graphicEl>
                                              <a:dgm id="{8E8BC48D-6B4F-E24B-B128-82EB2F76F9AC}"/>
                                            </p:graphicEl>
                                          </p:spTgt>
                                        </p:tgtEl>
                                        <p:attrNameLst>
                                          <p:attrName>style.visibility</p:attrName>
                                        </p:attrNameLst>
                                      </p:cBhvr>
                                      <p:to>
                                        <p:strVal val="visible"/>
                                      </p:to>
                                    </p:set>
                                    <p:animEffect transition="in" filter="dissolve">
                                      <p:cBhvr>
                                        <p:cTn id="65" dur="500"/>
                                        <p:tgtEl>
                                          <p:spTgt spid="3">
                                            <p:graphicEl>
                                              <a:dgm id="{8E8BC48D-6B4F-E24B-B128-82EB2F76F9AC}"/>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graphicEl>
                                              <a:dgm id="{B108616E-1D99-864F-8ADF-673648843269}"/>
                                            </p:graphicEl>
                                          </p:spTgt>
                                        </p:tgtEl>
                                        <p:attrNameLst>
                                          <p:attrName>style.visibility</p:attrName>
                                        </p:attrNameLst>
                                      </p:cBhvr>
                                      <p:to>
                                        <p:strVal val="visible"/>
                                      </p:to>
                                    </p:set>
                                    <p:animEffect transition="in" filter="dissolve">
                                      <p:cBhvr>
                                        <p:cTn id="70" dur="500"/>
                                        <p:tgtEl>
                                          <p:spTgt spid="3">
                                            <p:graphicEl>
                                              <a:dgm id="{B108616E-1D99-864F-8ADF-6736488432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84649" y="250504"/>
            <a:ext cx="3216269" cy="377030"/>
          </a:xfrm>
        </p:spPr>
        <p:txBody>
          <a:bodyPr/>
          <a:lstStyle/>
          <a:p>
            <a:pPr algn="l"/>
            <a:r>
              <a:rPr lang="zh-CN" altLang="en-US" b="1" dirty="0"/>
              <a:t>谁可以申请加入接券机构？</a:t>
            </a:r>
          </a:p>
        </p:txBody>
      </p:sp>
      <p:sp>
        <p:nvSpPr>
          <p:cNvPr id="2" name="矩形 1"/>
          <p:cNvSpPr/>
          <p:nvPr/>
        </p:nvSpPr>
        <p:spPr>
          <a:xfrm>
            <a:off x="827584" y="843558"/>
            <a:ext cx="8064896" cy="3785652"/>
          </a:xfrm>
          <a:prstGeom prst="rect">
            <a:avLst/>
          </a:prstGeom>
        </p:spPr>
        <p:txBody>
          <a:bodyPr wrap="square">
            <a:spAutoFit/>
          </a:bodyPr>
          <a:lstStyle/>
          <a:p>
            <a:pPr indent="406400" algn="just">
              <a:lnSpc>
                <a:spcPct val="150000"/>
              </a:lnSpc>
              <a:spcAft>
                <a:spcPts val="0"/>
              </a:spcAft>
            </a:pPr>
            <a:r>
              <a:rPr lang="en-US" altLang="zh-CN" sz="2000" b="1" kern="100" dirty="0">
                <a:latin typeface="仿宋" charset="-122"/>
                <a:ea typeface="宋体" charset="-122"/>
                <a:cs typeface="Times New Roman" charset="0"/>
              </a:rPr>
              <a:t>1</a:t>
            </a:r>
            <a:r>
              <a:rPr lang="zh-CN" altLang="zh-CN" sz="2000" b="1" kern="100" dirty="0">
                <a:latin typeface="Calibri" charset="0"/>
                <a:ea typeface="仿宋" charset="-122"/>
                <a:cs typeface="Times New Roman" charset="0"/>
              </a:rPr>
              <a:t>、注册地址在陕西省境内</a:t>
            </a:r>
            <a:r>
              <a:rPr lang="zh-CN" altLang="en-US" sz="2000" b="1" kern="100" dirty="0">
                <a:latin typeface="Calibri" charset="0"/>
                <a:ea typeface="仿宋" charset="-122"/>
                <a:cs typeface="Times New Roman" charset="0"/>
              </a:rPr>
              <a:t>的</a:t>
            </a:r>
            <a:r>
              <a:rPr lang="zh-CN" altLang="zh-CN" sz="2000" b="1" kern="100" dirty="0">
                <a:latin typeface="Calibri" charset="0"/>
                <a:ea typeface="仿宋" charset="-122"/>
                <a:cs typeface="Times New Roman" charset="0"/>
              </a:rPr>
              <a:t>高校、研究院所及企业。</a:t>
            </a:r>
            <a:endParaRPr lang="zh-CN" altLang="zh-CN" sz="1200" b="1" kern="100" dirty="0">
              <a:latin typeface="Calibri" charset="0"/>
              <a:ea typeface="宋体" charset="-122"/>
              <a:cs typeface="Times New Roman" charset="0"/>
            </a:endParaRPr>
          </a:p>
          <a:p>
            <a:pPr indent="406400" algn="just">
              <a:lnSpc>
                <a:spcPct val="150000"/>
              </a:lnSpc>
              <a:spcAft>
                <a:spcPts val="0"/>
              </a:spcAft>
            </a:pPr>
            <a:r>
              <a:rPr lang="en-US" altLang="zh-CN" sz="2000" b="1" kern="100" dirty="0">
                <a:latin typeface="仿宋" charset="-122"/>
                <a:ea typeface="宋体" charset="-122"/>
                <a:cs typeface="Times New Roman" charset="0"/>
              </a:rPr>
              <a:t>2</a:t>
            </a:r>
            <a:r>
              <a:rPr lang="zh-CN" altLang="zh-CN" sz="2000" b="1" kern="100" dirty="0">
                <a:latin typeface="Calibri" charset="0"/>
                <a:ea typeface="仿宋" charset="-122"/>
                <a:cs typeface="Times New Roman" charset="0"/>
              </a:rPr>
              <a:t>、属于我省大型科学仪器设备协作共用网加盟单位，且拥有大型科学仪器设备（每台</a:t>
            </a:r>
            <a:r>
              <a:rPr lang="en-US" altLang="zh-CN" sz="2000" b="1" kern="100" dirty="0">
                <a:latin typeface="Calibri" charset="0"/>
                <a:ea typeface="仿宋" charset="-122"/>
                <a:cs typeface="Times New Roman" charset="0"/>
              </a:rPr>
              <a:t>/</a:t>
            </a:r>
            <a:r>
              <a:rPr lang="zh-CN" altLang="zh-CN" sz="2000" b="1" kern="100" dirty="0">
                <a:latin typeface="Calibri" charset="0"/>
                <a:ea typeface="仿宋" charset="-122"/>
                <a:cs typeface="Times New Roman" charset="0"/>
              </a:rPr>
              <a:t>套</a:t>
            </a:r>
            <a:r>
              <a:rPr lang="en-US" altLang="zh-CN" sz="2000" b="1" kern="100" dirty="0">
                <a:latin typeface="Calibri" charset="0"/>
                <a:ea typeface="仿宋" charset="-122"/>
                <a:cs typeface="Times New Roman" charset="0"/>
              </a:rPr>
              <a:t>20</a:t>
            </a:r>
            <a:r>
              <a:rPr lang="zh-CN" altLang="zh-CN" sz="2000" b="1" kern="100" dirty="0">
                <a:latin typeface="Calibri" charset="0"/>
                <a:ea typeface="仿宋" charset="-122"/>
                <a:cs typeface="Times New Roman" charset="0"/>
              </a:rPr>
              <a:t>万元以上）。</a:t>
            </a:r>
            <a:endParaRPr lang="zh-CN" altLang="zh-CN" sz="1200" b="1" kern="100" dirty="0">
              <a:latin typeface="Calibri" charset="0"/>
              <a:ea typeface="宋体" charset="-122"/>
              <a:cs typeface="Times New Roman" charset="0"/>
            </a:endParaRPr>
          </a:p>
          <a:p>
            <a:pPr indent="406400" algn="just">
              <a:lnSpc>
                <a:spcPct val="150000"/>
              </a:lnSpc>
              <a:spcAft>
                <a:spcPts val="0"/>
              </a:spcAft>
            </a:pPr>
            <a:r>
              <a:rPr lang="en-US" altLang="zh-CN" sz="2000" b="1" kern="100" dirty="0">
                <a:latin typeface="仿宋" charset="-122"/>
                <a:ea typeface="宋体" charset="-122"/>
                <a:cs typeface="Times New Roman" charset="0"/>
              </a:rPr>
              <a:t>3</a:t>
            </a:r>
            <a:r>
              <a:rPr lang="zh-CN" altLang="zh-CN" sz="2000" b="1" kern="100" dirty="0">
                <a:latin typeface="Calibri" charset="0"/>
                <a:ea typeface="仿宋" charset="-122"/>
                <a:cs typeface="Times New Roman" charset="0"/>
              </a:rPr>
              <a:t>、仪器设备可对外共享、能够提供检验检测服务、承接技术研发、实验外包任务。</a:t>
            </a:r>
            <a:endParaRPr lang="zh-CN" altLang="zh-CN" sz="1200" b="1" kern="100" dirty="0">
              <a:latin typeface="Calibri" charset="0"/>
              <a:ea typeface="宋体" charset="-122"/>
              <a:cs typeface="Times New Roman" charset="0"/>
            </a:endParaRPr>
          </a:p>
          <a:p>
            <a:pPr indent="406400" algn="just">
              <a:lnSpc>
                <a:spcPct val="150000"/>
              </a:lnSpc>
              <a:spcAft>
                <a:spcPts val="0"/>
              </a:spcAft>
            </a:pPr>
            <a:r>
              <a:rPr lang="en-US" altLang="zh-CN" sz="2000" b="1" kern="100" dirty="0">
                <a:latin typeface="仿宋" charset="-122"/>
                <a:ea typeface="宋体" charset="-122"/>
                <a:cs typeface="Times New Roman" charset="0"/>
              </a:rPr>
              <a:t>4</a:t>
            </a:r>
            <a:r>
              <a:rPr lang="zh-CN" altLang="zh-CN" sz="2000" b="1" kern="100" dirty="0">
                <a:latin typeface="Calibri" charset="0"/>
                <a:ea typeface="仿宋" charset="-122"/>
                <a:cs typeface="Times New Roman" charset="0"/>
              </a:rPr>
              <a:t>、仪器性能良好、运行正常，有对外服务管理制度。</a:t>
            </a:r>
            <a:endParaRPr lang="zh-CN" altLang="zh-CN" sz="1200" b="1" kern="100" dirty="0">
              <a:latin typeface="Calibri" charset="0"/>
              <a:ea typeface="宋体" charset="-122"/>
              <a:cs typeface="Times New Roman" charset="0"/>
            </a:endParaRPr>
          </a:p>
          <a:p>
            <a:pPr indent="406400" algn="just">
              <a:lnSpc>
                <a:spcPct val="150000"/>
              </a:lnSpc>
              <a:spcAft>
                <a:spcPts val="0"/>
              </a:spcAft>
            </a:pPr>
            <a:r>
              <a:rPr lang="en-US" altLang="zh-CN" sz="2000" b="1" kern="100" dirty="0">
                <a:latin typeface="仿宋" charset="-122"/>
                <a:ea typeface="宋体" charset="-122"/>
                <a:cs typeface="Times New Roman" charset="0"/>
              </a:rPr>
              <a:t>5</a:t>
            </a:r>
            <a:r>
              <a:rPr lang="zh-CN" altLang="zh-CN" sz="2000" b="1" kern="100" dirty="0">
                <a:latin typeface="Calibri" charset="0"/>
                <a:ea typeface="仿宋" charset="-122"/>
                <a:cs typeface="Times New Roman" charset="0"/>
              </a:rPr>
              <a:t>、愿意配合陕西省科技创新券工作，并在陕西省科技创新券管理信息系统申请注册，填写完备信息。</a:t>
            </a:r>
            <a:endParaRPr lang="zh-CN" altLang="zh-CN" sz="1200" b="1" kern="100" dirty="0">
              <a:effectLst/>
              <a:latin typeface="Calibri" charset="0"/>
              <a:ea typeface="宋体" charset="-122"/>
              <a:cs typeface="Times New Roman" charset="0"/>
            </a:endParaRPr>
          </a:p>
        </p:txBody>
      </p:sp>
    </p:spTree>
    <p:extLst>
      <p:ext uri="{BB962C8B-B14F-4D97-AF65-F5344CB8AC3E}">
        <p14:creationId xmlns:p14="http://schemas.microsoft.com/office/powerpoint/2010/main" val="2030389347"/>
      </p:ext>
    </p:extLst>
  </p:cSld>
  <p:clrMapOvr>
    <a:masterClrMapping/>
  </p:clrMapOvr>
  <p:transition spd="slow" advTm="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47614"/>
            <a:ext cx="9144000" cy="2592288"/>
          </a:xfrm>
          <a:prstGeom prst="rect">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2682145" cy="1508105"/>
          </a:xfrm>
          <a:prstGeom prst="rect">
            <a:avLst/>
          </a:prstGeom>
          <a:noFill/>
        </p:spPr>
        <p:txBody>
          <a:bodyPr wrap="none"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第二部分</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endParaRPr lang="en-US" altLang="zh-CN" sz="28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bg1"/>
                </a:solidFill>
                <a:latin typeface="微软雅黑" panose="020B0503020204020204" pitchFamily="34" charset="-122"/>
                <a:ea typeface="微软雅黑" panose="020B0503020204020204" pitchFamily="34" charset="-122"/>
              </a:rPr>
              <a:t>主要流程</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8994"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051720" y="1775651"/>
            <a:ext cx="1197175" cy="1197175"/>
            <a:chOff x="2123728" y="1579722"/>
            <a:chExt cx="1197175" cy="1197175"/>
          </a:xfrm>
        </p:grpSpPr>
        <p:grpSp>
          <p:nvGrpSpPr>
            <p:cNvPr id="17" name="组合 16"/>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8" name="组合 37"/>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6" name="组合 55"/>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9" name="组合 58"/>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2" name="组合 61"/>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8" name="组合 67"/>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4" name="组合 7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6" name="椭圆 7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77" name="TextBox 76"/>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Tree>
    <p:extLst>
      <p:ext uri="{BB962C8B-B14F-4D97-AF65-F5344CB8AC3E}">
        <p14:creationId xmlns:p14="http://schemas.microsoft.com/office/powerpoint/2010/main" val="1346569592"/>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 presetClass="entr" presetSubtype="8" accel="35000" fill="hold" nodeType="withEffect" p14:presetBounceEnd="55000">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14:bounceEnd="55000">
                                          <p:cBhvr additive="base">
                                            <p:cTn id="10" dur="1500" fill="hold"/>
                                            <p:tgtEl>
                                              <p:spTgt spid="16"/>
                                            </p:tgtEl>
                                            <p:attrNameLst>
                                              <p:attrName>ppt_x</p:attrName>
                                            </p:attrNameLst>
                                          </p:cBhvr>
                                          <p:tavLst>
                                            <p:tav tm="0">
                                              <p:val>
                                                <p:strVal val="0-#ppt_w/2"/>
                                              </p:val>
                                            </p:tav>
                                            <p:tav tm="100000">
                                              <p:val>
                                                <p:strVal val="#ppt_x"/>
                                              </p:val>
                                            </p:tav>
                                          </p:tavLst>
                                        </p:anim>
                                        <p:anim calcmode="lin" valueType="num" p14:bounceEnd="55000">
                                          <p:cBhvr additive="base">
                                            <p:cTn id="11" dur="1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3" presetClass="entr" presetSubtype="52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ppt_x</p:attrName>
                                            </p:attrNameLst>
                                          </p:cBhvr>
                                          <p:tavLst>
                                            <p:tav tm="0">
                                              <p:val>
                                                <p:fltVal val="0.5"/>
                                              </p:val>
                                            </p:tav>
                                            <p:tav tm="100000">
                                              <p:val>
                                                <p:strVal val="#ppt_x"/>
                                              </p:val>
                                            </p:tav>
                                          </p:tavLst>
                                        </p:anim>
                                        <p:anim calcmode="lin" valueType="num">
                                          <p:cBhvr>
                                            <p:cTn id="33" dur="500" fill="hold"/>
                                            <p:tgtEl>
                                              <p:spTgt spid="38"/>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ppt_x</p:attrName>
                                            </p:attrNameLst>
                                          </p:cBhvr>
                                          <p:tavLst>
                                            <p:tav tm="0">
                                              <p:val>
                                                <p:fltVal val="0.5"/>
                                              </p:val>
                                            </p:tav>
                                            <p:tav tm="100000">
                                              <p:val>
                                                <p:strVal val="#ppt_x"/>
                                              </p:val>
                                            </p:tav>
                                          </p:tavLst>
                                        </p:anim>
                                        <p:anim calcmode="lin" valueType="num">
                                          <p:cBhvr>
                                            <p:cTn id="39" dur="500" fill="hold"/>
                                            <p:tgtEl>
                                              <p:spTgt spid="41"/>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ppt_x</p:attrName>
                                            </p:attrNameLst>
                                          </p:cBhvr>
                                          <p:tavLst>
                                            <p:tav tm="0">
                                              <p:val>
                                                <p:fltVal val="0.5"/>
                                              </p:val>
                                            </p:tav>
                                            <p:tav tm="100000">
                                              <p:val>
                                                <p:strVal val="#ppt_x"/>
                                              </p:val>
                                            </p:tav>
                                          </p:tavLst>
                                        </p:anim>
                                        <p:anim calcmode="lin" valueType="num">
                                          <p:cBhvr>
                                            <p:cTn id="51" dur="500" fill="hold"/>
                                            <p:tgtEl>
                                              <p:spTgt spid="47"/>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 calcmode="lin" valueType="num">
                                          <p:cBhvr>
                                            <p:cTn id="56" dur="500" fill="hold"/>
                                            <p:tgtEl>
                                              <p:spTgt spid="50"/>
                                            </p:tgtEl>
                                            <p:attrNameLst>
                                              <p:attrName>ppt_x</p:attrName>
                                            </p:attrNameLst>
                                          </p:cBhvr>
                                          <p:tavLst>
                                            <p:tav tm="0">
                                              <p:val>
                                                <p:fltVal val="0.5"/>
                                              </p:val>
                                            </p:tav>
                                            <p:tav tm="100000">
                                              <p:val>
                                                <p:strVal val="#ppt_x"/>
                                              </p:val>
                                            </p:tav>
                                          </p:tavLst>
                                        </p:anim>
                                        <p:anim calcmode="lin" valueType="num">
                                          <p:cBhvr>
                                            <p:cTn id="57" dur="500" fill="hold"/>
                                            <p:tgtEl>
                                              <p:spTgt spid="50"/>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 calcmode="lin" valueType="num">
                                          <p:cBhvr>
                                            <p:cTn id="68" dur="500" fill="hold"/>
                                            <p:tgtEl>
                                              <p:spTgt spid="56"/>
                                            </p:tgtEl>
                                            <p:attrNameLst>
                                              <p:attrName>ppt_x</p:attrName>
                                            </p:attrNameLst>
                                          </p:cBhvr>
                                          <p:tavLst>
                                            <p:tav tm="0">
                                              <p:val>
                                                <p:fltVal val="0.5"/>
                                              </p:val>
                                            </p:tav>
                                            <p:tav tm="100000">
                                              <p:val>
                                                <p:strVal val="#ppt_x"/>
                                              </p:val>
                                            </p:tav>
                                          </p:tavLst>
                                        </p:anim>
                                        <p:anim calcmode="lin" valueType="num">
                                          <p:cBhvr>
                                            <p:cTn id="69" dur="500" fill="hold"/>
                                            <p:tgtEl>
                                              <p:spTgt spid="56"/>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 calcmode="lin" valueType="num">
                                          <p:cBhvr>
                                            <p:cTn id="74" dur="500" fill="hold"/>
                                            <p:tgtEl>
                                              <p:spTgt spid="59"/>
                                            </p:tgtEl>
                                            <p:attrNameLst>
                                              <p:attrName>ppt_x</p:attrName>
                                            </p:attrNameLst>
                                          </p:cBhvr>
                                          <p:tavLst>
                                            <p:tav tm="0">
                                              <p:val>
                                                <p:fltVal val="0.5"/>
                                              </p:val>
                                            </p:tav>
                                            <p:tav tm="100000">
                                              <p:val>
                                                <p:strVal val="#ppt_x"/>
                                              </p:val>
                                            </p:tav>
                                          </p:tavLst>
                                        </p:anim>
                                        <p:anim calcmode="lin" valueType="num">
                                          <p:cBhvr>
                                            <p:cTn id="75" dur="500" fill="hold"/>
                                            <p:tgtEl>
                                              <p:spTgt spid="59"/>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62"/>
                                            </p:tgtEl>
                                            <p:attrNameLst>
                                              <p:attrName>style.visibility</p:attrName>
                                            </p:attrNameLst>
                                          </p:cBhvr>
                                          <p:to>
                                            <p:strVal val="visible"/>
                                          </p:to>
                                        </p:set>
                                        <p:anim calcmode="lin" valueType="num">
                                          <p:cBhvr>
                                            <p:cTn id="78" dur="500" fill="hold"/>
                                            <p:tgtEl>
                                              <p:spTgt spid="62"/>
                                            </p:tgtEl>
                                            <p:attrNameLst>
                                              <p:attrName>ppt_w</p:attrName>
                                            </p:attrNameLst>
                                          </p:cBhvr>
                                          <p:tavLst>
                                            <p:tav tm="0">
                                              <p:val>
                                                <p:fltVal val="0"/>
                                              </p:val>
                                            </p:tav>
                                            <p:tav tm="100000">
                                              <p:val>
                                                <p:strVal val="#ppt_w"/>
                                              </p:val>
                                            </p:tav>
                                          </p:tavLst>
                                        </p:anim>
                                        <p:anim calcmode="lin" valueType="num">
                                          <p:cBhvr>
                                            <p:cTn id="79" dur="500" fill="hold"/>
                                            <p:tgtEl>
                                              <p:spTgt spid="62"/>
                                            </p:tgtEl>
                                            <p:attrNameLst>
                                              <p:attrName>ppt_h</p:attrName>
                                            </p:attrNameLst>
                                          </p:cBhvr>
                                          <p:tavLst>
                                            <p:tav tm="0">
                                              <p:val>
                                                <p:fltVal val="0"/>
                                              </p:val>
                                            </p:tav>
                                            <p:tav tm="100000">
                                              <p:val>
                                                <p:strVal val="#ppt_h"/>
                                              </p:val>
                                            </p:tav>
                                          </p:tavLst>
                                        </p:anim>
                                        <p:anim calcmode="lin" valueType="num">
                                          <p:cBhvr>
                                            <p:cTn id="80" dur="500" fill="hold"/>
                                            <p:tgtEl>
                                              <p:spTgt spid="62"/>
                                            </p:tgtEl>
                                            <p:attrNameLst>
                                              <p:attrName>ppt_x</p:attrName>
                                            </p:attrNameLst>
                                          </p:cBhvr>
                                          <p:tavLst>
                                            <p:tav tm="0">
                                              <p:val>
                                                <p:fltVal val="0.5"/>
                                              </p:val>
                                            </p:tav>
                                            <p:tav tm="100000">
                                              <p:val>
                                                <p:strVal val="#ppt_x"/>
                                              </p:val>
                                            </p:tav>
                                          </p:tavLst>
                                        </p:anim>
                                        <p:anim calcmode="lin" valueType="num">
                                          <p:cBhvr>
                                            <p:cTn id="81" dur="500" fill="hold"/>
                                            <p:tgtEl>
                                              <p:spTgt spid="62"/>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ppt_x</p:attrName>
                                            </p:attrNameLst>
                                          </p:cBhvr>
                                          <p:tavLst>
                                            <p:tav tm="0">
                                              <p:val>
                                                <p:fltVal val="0.5"/>
                                              </p:val>
                                            </p:tav>
                                            <p:tav tm="100000">
                                              <p:val>
                                                <p:strVal val="#ppt_x"/>
                                              </p:val>
                                            </p:tav>
                                          </p:tavLst>
                                        </p:anim>
                                        <p:anim calcmode="lin" valueType="num">
                                          <p:cBhvr>
                                            <p:cTn id="87" dur="500" fill="hold"/>
                                            <p:tgtEl>
                                              <p:spTgt spid="6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 calcmode="lin" valueType="num">
                                          <p:cBhvr>
                                            <p:cTn id="92" dur="500" fill="hold"/>
                                            <p:tgtEl>
                                              <p:spTgt spid="68"/>
                                            </p:tgtEl>
                                            <p:attrNameLst>
                                              <p:attrName>ppt_x</p:attrName>
                                            </p:attrNameLst>
                                          </p:cBhvr>
                                          <p:tavLst>
                                            <p:tav tm="0">
                                              <p:val>
                                                <p:fltVal val="0.5"/>
                                              </p:val>
                                            </p:tav>
                                            <p:tav tm="100000">
                                              <p:val>
                                                <p:strVal val="#ppt_x"/>
                                              </p:val>
                                            </p:tav>
                                          </p:tavLst>
                                        </p:anim>
                                        <p:anim calcmode="lin" valueType="num">
                                          <p:cBhvr>
                                            <p:cTn id="93" dur="500" fill="hold"/>
                                            <p:tgtEl>
                                              <p:spTgt spid="68"/>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 calcmode="lin" valueType="num">
                                          <p:cBhvr>
                                            <p:cTn id="98" dur="500" fill="hold"/>
                                            <p:tgtEl>
                                              <p:spTgt spid="71"/>
                                            </p:tgtEl>
                                            <p:attrNameLst>
                                              <p:attrName>ppt_x</p:attrName>
                                            </p:attrNameLst>
                                          </p:cBhvr>
                                          <p:tavLst>
                                            <p:tav tm="0">
                                              <p:val>
                                                <p:fltVal val="0.5"/>
                                              </p:val>
                                            </p:tav>
                                            <p:tav tm="100000">
                                              <p:val>
                                                <p:strVal val="#ppt_x"/>
                                              </p:val>
                                            </p:tav>
                                          </p:tavLst>
                                        </p:anim>
                                        <p:anim calcmode="lin" valueType="num">
                                          <p:cBhvr>
                                            <p:cTn id="99" dur="500" fill="hold"/>
                                            <p:tgtEl>
                                              <p:spTgt spid="71"/>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 calcmode="lin" valueType="num">
                                          <p:cBhvr>
                                            <p:cTn id="104" dur="500" fill="hold"/>
                                            <p:tgtEl>
                                              <p:spTgt spid="74"/>
                                            </p:tgtEl>
                                            <p:attrNameLst>
                                              <p:attrName>ppt_x</p:attrName>
                                            </p:attrNameLst>
                                          </p:cBhvr>
                                          <p:tavLst>
                                            <p:tav tm="0">
                                              <p:val>
                                                <p:fltVal val="0.5"/>
                                              </p:val>
                                            </p:tav>
                                            <p:tav tm="100000">
                                              <p:val>
                                                <p:strVal val="#ppt_x"/>
                                              </p:val>
                                            </p:tav>
                                          </p:tavLst>
                                        </p:anim>
                                        <p:anim calcmode="lin" valueType="num">
                                          <p:cBhvr>
                                            <p:cTn id="105" dur="500" fill="hold"/>
                                            <p:tgtEl>
                                              <p:spTgt spid="74"/>
                                            </p:tgtEl>
                                            <p:attrNameLst>
                                              <p:attrName>ppt_y</p:attrName>
                                            </p:attrNameLst>
                                          </p:cBhvr>
                                          <p:tavLst>
                                            <p:tav tm="0">
                                              <p:val>
                                                <p:fltVal val="0.5"/>
                                              </p:val>
                                            </p:tav>
                                            <p:tav tm="100000">
                                              <p:val>
                                                <p:strVal val="#ppt_y"/>
                                              </p:val>
                                            </p:tav>
                                          </p:tavLst>
                                        </p:anim>
                                      </p:childTnLst>
                                    </p:cTn>
                                  </p:par>
                                  <p:par>
                                    <p:cTn id="106" presetID="26" presetClass="emph" presetSubtype="0" repeatCount="3000" fill="hold" nodeType="withEffect">
                                      <p:stCondLst>
                                        <p:cond delay="600"/>
                                      </p:stCondLst>
                                      <p:childTnLst>
                                        <p:animEffect transition="out" filter="fade">
                                          <p:cBhvr>
                                            <p:cTn id="107" dur="500" tmFilter="0, 0; .2, .5; .8, .5; 1, 0"/>
                                            <p:tgtEl>
                                              <p:spTgt spid="38"/>
                                            </p:tgtEl>
                                          </p:cBhvr>
                                        </p:animEffect>
                                        <p:animScale>
                                          <p:cBhvr>
                                            <p:cTn id="108" dur="250" autoRev="1" fill="hold"/>
                                            <p:tgtEl>
                                              <p:spTgt spid="38"/>
                                            </p:tgtEl>
                                          </p:cBhvr>
                                          <p:by x="105000" y="105000"/>
                                        </p:animScale>
                                      </p:childTnLst>
                                    </p:cTn>
                                  </p:par>
                                  <p:par>
                                    <p:cTn id="109" presetID="26" presetClass="emph" presetSubtype="0" repeatCount="3000" fill="hold" nodeType="withEffect">
                                      <p:stCondLst>
                                        <p:cond delay="710"/>
                                      </p:stCondLst>
                                      <p:childTnLst>
                                        <p:animEffect transition="out" filter="fade">
                                          <p:cBhvr>
                                            <p:cTn id="110" dur="500" tmFilter="0, 0; .2, .5; .8, .5; 1, 0"/>
                                            <p:tgtEl>
                                              <p:spTgt spid="59"/>
                                            </p:tgtEl>
                                          </p:cBhvr>
                                        </p:animEffect>
                                        <p:animScale>
                                          <p:cBhvr>
                                            <p:cTn id="111" dur="250" autoRev="1" fill="hold"/>
                                            <p:tgtEl>
                                              <p:spTgt spid="59"/>
                                            </p:tgtEl>
                                          </p:cBhvr>
                                          <p:by x="105000" y="105000"/>
                                        </p:animScale>
                                      </p:childTnLst>
                                    </p:cTn>
                                  </p:par>
                                  <p:par>
                                    <p:cTn id="112" presetID="26" presetClass="emph" presetSubtype="0" repeatCount="3000" fill="hold" nodeType="withEffect">
                                      <p:stCondLst>
                                        <p:cond delay="41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par>
                                    <p:cTn id="115" presetID="26" presetClass="emph" presetSubtype="0" repeatCount="3000" fill="hold" nodeType="withEffect">
                                      <p:stCondLst>
                                        <p:cond delay="810"/>
                                      </p:stCondLst>
                                      <p:childTnLst>
                                        <p:animEffect transition="out" filter="fade">
                                          <p:cBhvr>
                                            <p:cTn id="116" dur="500" tmFilter="0, 0; .2, .5; .8, .5; 1, 0"/>
                                            <p:tgtEl>
                                              <p:spTgt spid="68"/>
                                            </p:tgtEl>
                                          </p:cBhvr>
                                        </p:animEffect>
                                        <p:animScale>
                                          <p:cBhvr>
                                            <p:cTn id="117" dur="250" autoRev="1" fill="hold"/>
                                            <p:tgtEl>
                                              <p:spTgt spid="68"/>
                                            </p:tgtEl>
                                          </p:cBhvr>
                                          <p:by x="105000" y="105000"/>
                                        </p:animScale>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 presetClass="entr" presetSubtype="8" accel="35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0-#ppt_w/2"/>
                                              </p:val>
                                            </p:tav>
                                            <p:tav tm="100000">
                                              <p:val>
                                                <p:strVal val="#ppt_x"/>
                                              </p:val>
                                            </p:tav>
                                          </p:tavLst>
                                        </p:anim>
                                        <p:anim calcmode="lin" valueType="num">
                                          <p:cBhvr additive="base">
                                            <p:cTn id="11" dur="1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3" presetClass="entr" presetSubtype="52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ppt_x</p:attrName>
                                            </p:attrNameLst>
                                          </p:cBhvr>
                                          <p:tavLst>
                                            <p:tav tm="0">
                                              <p:val>
                                                <p:fltVal val="0.5"/>
                                              </p:val>
                                            </p:tav>
                                            <p:tav tm="100000">
                                              <p:val>
                                                <p:strVal val="#ppt_x"/>
                                              </p:val>
                                            </p:tav>
                                          </p:tavLst>
                                        </p:anim>
                                        <p:anim calcmode="lin" valueType="num">
                                          <p:cBhvr>
                                            <p:cTn id="33" dur="500" fill="hold"/>
                                            <p:tgtEl>
                                              <p:spTgt spid="38"/>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ppt_x</p:attrName>
                                            </p:attrNameLst>
                                          </p:cBhvr>
                                          <p:tavLst>
                                            <p:tav tm="0">
                                              <p:val>
                                                <p:fltVal val="0.5"/>
                                              </p:val>
                                            </p:tav>
                                            <p:tav tm="100000">
                                              <p:val>
                                                <p:strVal val="#ppt_x"/>
                                              </p:val>
                                            </p:tav>
                                          </p:tavLst>
                                        </p:anim>
                                        <p:anim calcmode="lin" valueType="num">
                                          <p:cBhvr>
                                            <p:cTn id="39" dur="500" fill="hold"/>
                                            <p:tgtEl>
                                              <p:spTgt spid="41"/>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3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 calcmode="lin" valueType="num">
                                          <p:cBhvr>
                                            <p:cTn id="50" dur="500" fill="hold"/>
                                            <p:tgtEl>
                                              <p:spTgt spid="47"/>
                                            </p:tgtEl>
                                            <p:attrNameLst>
                                              <p:attrName>ppt_x</p:attrName>
                                            </p:attrNameLst>
                                          </p:cBhvr>
                                          <p:tavLst>
                                            <p:tav tm="0">
                                              <p:val>
                                                <p:fltVal val="0.5"/>
                                              </p:val>
                                            </p:tav>
                                            <p:tav tm="100000">
                                              <p:val>
                                                <p:strVal val="#ppt_x"/>
                                              </p:val>
                                            </p:tav>
                                          </p:tavLst>
                                        </p:anim>
                                        <p:anim calcmode="lin" valueType="num">
                                          <p:cBhvr>
                                            <p:cTn id="51" dur="500" fill="hold"/>
                                            <p:tgtEl>
                                              <p:spTgt spid="47"/>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 calcmode="lin" valueType="num">
                                          <p:cBhvr>
                                            <p:cTn id="56" dur="500" fill="hold"/>
                                            <p:tgtEl>
                                              <p:spTgt spid="50"/>
                                            </p:tgtEl>
                                            <p:attrNameLst>
                                              <p:attrName>ppt_x</p:attrName>
                                            </p:attrNameLst>
                                          </p:cBhvr>
                                          <p:tavLst>
                                            <p:tav tm="0">
                                              <p:val>
                                                <p:fltVal val="0.5"/>
                                              </p:val>
                                            </p:tav>
                                            <p:tav tm="100000">
                                              <p:val>
                                                <p:strVal val="#ppt_x"/>
                                              </p:val>
                                            </p:tav>
                                          </p:tavLst>
                                        </p:anim>
                                        <p:anim calcmode="lin" valueType="num">
                                          <p:cBhvr>
                                            <p:cTn id="57" dur="500" fill="hold"/>
                                            <p:tgtEl>
                                              <p:spTgt spid="50"/>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 calcmode="lin" valueType="num">
                                          <p:cBhvr>
                                            <p:cTn id="68" dur="500" fill="hold"/>
                                            <p:tgtEl>
                                              <p:spTgt spid="56"/>
                                            </p:tgtEl>
                                            <p:attrNameLst>
                                              <p:attrName>ppt_x</p:attrName>
                                            </p:attrNameLst>
                                          </p:cBhvr>
                                          <p:tavLst>
                                            <p:tav tm="0">
                                              <p:val>
                                                <p:fltVal val="0.5"/>
                                              </p:val>
                                            </p:tav>
                                            <p:tav tm="100000">
                                              <p:val>
                                                <p:strVal val="#ppt_x"/>
                                              </p:val>
                                            </p:tav>
                                          </p:tavLst>
                                        </p:anim>
                                        <p:anim calcmode="lin" valueType="num">
                                          <p:cBhvr>
                                            <p:cTn id="69" dur="500" fill="hold"/>
                                            <p:tgtEl>
                                              <p:spTgt spid="56"/>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 calcmode="lin" valueType="num">
                                          <p:cBhvr>
                                            <p:cTn id="74" dur="500" fill="hold"/>
                                            <p:tgtEl>
                                              <p:spTgt spid="59"/>
                                            </p:tgtEl>
                                            <p:attrNameLst>
                                              <p:attrName>ppt_x</p:attrName>
                                            </p:attrNameLst>
                                          </p:cBhvr>
                                          <p:tavLst>
                                            <p:tav tm="0">
                                              <p:val>
                                                <p:fltVal val="0.5"/>
                                              </p:val>
                                            </p:tav>
                                            <p:tav tm="100000">
                                              <p:val>
                                                <p:strVal val="#ppt_x"/>
                                              </p:val>
                                            </p:tav>
                                          </p:tavLst>
                                        </p:anim>
                                        <p:anim calcmode="lin" valueType="num">
                                          <p:cBhvr>
                                            <p:cTn id="75" dur="500" fill="hold"/>
                                            <p:tgtEl>
                                              <p:spTgt spid="59"/>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62"/>
                                            </p:tgtEl>
                                            <p:attrNameLst>
                                              <p:attrName>style.visibility</p:attrName>
                                            </p:attrNameLst>
                                          </p:cBhvr>
                                          <p:to>
                                            <p:strVal val="visible"/>
                                          </p:to>
                                        </p:set>
                                        <p:anim calcmode="lin" valueType="num">
                                          <p:cBhvr>
                                            <p:cTn id="78" dur="500" fill="hold"/>
                                            <p:tgtEl>
                                              <p:spTgt spid="62"/>
                                            </p:tgtEl>
                                            <p:attrNameLst>
                                              <p:attrName>ppt_w</p:attrName>
                                            </p:attrNameLst>
                                          </p:cBhvr>
                                          <p:tavLst>
                                            <p:tav tm="0">
                                              <p:val>
                                                <p:fltVal val="0"/>
                                              </p:val>
                                            </p:tav>
                                            <p:tav tm="100000">
                                              <p:val>
                                                <p:strVal val="#ppt_w"/>
                                              </p:val>
                                            </p:tav>
                                          </p:tavLst>
                                        </p:anim>
                                        <p:anim calcmode="lin" valueType="num">
                                          <p:cBhvr>
                                            <p:cTn id="79" dur="500" fill="hold"/>
                                            <p:tgtEl>
                                              <p:spTgt spid="62"/>
                                            </p:tgtEl>
                                            <p:attrNameLst>
                                              <p:attrName>ppt_h</p:attrName>
                                            </p:attrNameLst>
                                          </p:cBhvr>
                                          <p:tavLst>
                                            <p:tav tm="0">
                                              <p:val>
                                                <p:fltVal val="0"/>
                                              </p:val>
                                            </p:tav>
                                            <p:tav tm="100000">
                                              <p:val>
                                                <p:strVal val="#ppt_h"/>
                                              </p:val>
                                            </p:tav>
                                          </p:tavLst>
                                        </p:anim>
                                        <p:anim calcmode="lin" valueType="num">
                                          <p:cBhvr>
                                            <p:cTn id="80" dur="500" fill="hold"/>
                                            <p:tgtEl>
                                              <p:spTgt spid="62"/>
                                            </p:tgtEl>
                                            <p:attrNameLst>
                                              <p:attrName>ppt_x</p:attrName>
                                            </p:attrNameLst>
                                          </p:cBhvr>
                                          <p:tavLst>
                                            <p:tav tm="0">
                                              <p:val>
                                                <p:fltVal val="0.5"/>
                                              </p:val>
                                            </p:tav>
                                            <p:tav tm="100000">
                                              <p:val>
                                                <p:strVal val="#ppt_x"/>
                                              </p:val>
                                            </p:tav>
                                          </p:tavLst>
                                        </p:anim>
                                        <p:anim calcmode="lin" valueType="num">
                                          <p:cBhvr>
                                            <p:cTn id="81" dur="500" fill="hold"/>
                                            <p:tgtEl>
                                              <p:spTgt spid="62"/>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ppt_x</p:attrName>
                                            </p:attrNameLst>
                                          </p:cBhvr>
                                          <p:tavLst>
                                            <p:tav tm="0">
                                              <p:val>
                                                <p:fltVal val="0.5"/>
                                              </p:val>
                                            </p:tav>
                                            <p:tav tm="100000">
                                              <p:val>
                                                <p:strVal val="#ppt_x"/>
                                              </p:val>
                                            </p:tav>
                                          </p:tavLst>
                                        </p:anim>
                                        <p:anim calcmode="lin" valueType="num">
                                          <p:cBhvr>
                                            <p:cTn id="87" dur="500" fill="hold"/>
                                            <p:tgtEl>
                                              <p:spTgt spid="6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 calcmode="lin" valueType="num">
                                          <p:cBhvr>
                                            <p:cTn id="92" dur="500" fill="hold"/>
                                            <p:tgtEl>
                                              <p:spTgt spid="68"/>
                                            </p:tgtEl>
                                            <p:attrNameLst>
                                              <p:attrName>ppt_x</p:attrName>
                                            </p:attrNameLst>
                                          </p:cBhvr>
                                          <p:tavLst>
                                            <p:tav tm="0">
                                              <p:val>
                                                <p:fltVal val="0.5"/>
                                              </p:val>
                                            </p:tav>
                                            <p:tav tm="100000">
                                              <p:val>
                                                <p:strVal val="#ppt_x"/>
                                              </p:val>
                                            </p:tav>
                                          </p:tavLst>
                                        </p:anim>
                                        <p:anim calcmode="lin" valueType="num">
                                          <p:cBhvr>
                                            <p:cTn id="93" dur="500" fill="hold"/>
                                            <p:tgtEl>
                                              <p:spTgt spid="68"/>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500" fill="hold"/>
                                            <p:tgtEl>
                                              <p:spTgt spid="71"/>
                                            </p:tgtEl>
                                            <p:attrNameLst>
                                              <p:attrName>ppt_w</p:attrName>
                                            </p:attrNameLst>
                                          </p:cBhvr>
                                          <p:tavLst>
                                            <p:tav tm="0">
                                              <p:val>
                                                <p:fltVal val="0"/>
                                              </p:val>
                                            </p:tav>
                                            <p:tav tm="100000">
                                              <p:val>
                                                <p:strVal val="#ppt_w"/>
                                              </p:val>
                                            </p:tav>
                                          </p:tavLst>
                                        </p:anim>
                                        <p:anim calcmode="lin" valueType="num">
                                          <p:cBhvr>
                                            <p:cTn id="97" dur="500" fill="hold"/>
                                            <p:tgtEl>
                                              <p:spTgt spid="71"/>
                                            </p:tgtEl>
                                            <p:attrNameLst>
                                              <p:attrName>ppt_h</p:attrName>
                                            </p:attrNameLst>
                                          </p:cBhvr>
                                          <p:tavLst>
                                            <p:tav tm="0">
                                              <p:val>
                                                <p:fltVal val="0"/>
                                              </p:val>
                                            </p:tav>
                                            <p:tav tm="100000">
                                              <p:val>
                                                <p:strVal val="#ppt_h"/>
                                              </p:val>
                                            </p:tav>
                                          </p:tavLst>
                                        </p:anim>
                                        <p:anim calcmode="lin" valueType="num">
                                          <p:cBhvr>
                                            <p:cTn id="98" dur="500" fill="hold"/>
                                            <p:tgtEl>
                                              <p:spTgt spid="71"/>
                                            </p:tgtEl>
                                            <p:attrNameLst>
                                              <p:attrName>ppt_x</p:attrName>
                                            </p:attrNameLst>
                                          </p:cBhvr>
                                          <p:tavLst>
                                            <p:tav tm="0">
                                              <p:val>
                                                <p:fltVal val="0.5"/>
                                              </p:val>
                                            </p:tav>
                                            <p:tav tm="100000">
                                              <p:val>
                                                <p:strVal val="#ppt_x"/>
                                              </p:val>
                                            </p:tav>
                                          </p:tavLst>
                                        </p:anim>
                                        <p:anim calcmode="lin" valueType="num">
                                          <p:cBhvr>
                                            <p:cTn id="99" dur="500" fill="hold"/>
                                            <p:tgtEl>
                                              <p:spTgt spid="71"/>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 calcmode="lin" valueType="num">
                                          <p:cBhvr>
                                            <p:cTn id="104" dur="500" fill="hold"/>
                                            <p:tgtEl>
                                              <p:spTgt spid="74"/>
                                            </p:tgtEl>
                                            <p:attrNameLst>
                                              <p:attrName>ppt_x</p:attrName>
                                            </p:attrNameLst>
                                          </p:cBhvr>
                                          <p:tavLst>
                                            <p:tav tm="0">
                                              <p:val>
                                                <p:fltVal val="0.5"/>
                                              </p:val>
                                            </p:tav>
                                            <p:tav tm="100000">
                                              <p:val>
                                                <p:strVal val="#ppt_x"/>
                                              </p:val>
                                            </p:tav>
                                          </p:tavLst>
                                        </p:anim>
                                        <p:anim calcmode="lin" valueType="num">
                                          <p:cBhvr>
                                            <p:cTn id="105" dur="500" fill="hold"/>
                                            <p:tgtEl>
                                              <p:spTgt spid="74"/>
                                            </p:tgtEl>
                                            <p:attrNameLst>
                                              <p:attrName>ppt_y</p:attrName>
                                            </p:attrNameLst>
                                          </p:cBhvr>
                                          <p:tavLst>
                                            <p:tav tm="0">
                                              <p:val>
                                                <p:fltVal val="0.5"/>
                                              </p:val>
                                            </p:tav>
                                            <p:tav tm="100000">
                                              <p:val>
                                                <p:strVal val="#ppt_y"/>
                                              </p:val>
                                            </p:tav>
                                          </p:tavLst>
                                        </p:anim>
                                      </p:childTnLst>
                                    </p:cTn>
                                  </p:par>
                                  <p:par>
                                    <p:cTn id="106" presetID="26" presetClass="emph" presetSubtype="0" repeatCount="3000" fill="hold" nodeType="withEffect">
                                      <p:stCondLst>
                                        <p:cond delay="600"/>
                                      </p:stCondLst>
                                      <p:childTnLst>
                                        <p:animEffect transition="out" filter="fade">
                                          <p:cBhvr>
                                            <p:cTn id="107" dur="500" tmFilter="0, 0; .2, .5; .8, .5; 1, 0"/>
                                            <p:tgtEl>
                                              <p:spTgt spid="38"/>
                                            </p:tgtEl>
                                          </p:cBhvr>
                                        </p:animEffect>
                                        <p:animScale>
                                          <p:cBhvr>
                                            <p:cTn id="108" dur="250" autoRev="1" fill="hold"/>
                                            <p:tgtEl>
                                              <p:spTgt spid="38"/>
                                            </p:tgtEl>
                                          </p:cBhvr>
                                          <p:by x="105000" y="105000"/>
                                        </p:animScale>
                                      </p:childTnLst>
                                    </p:cTn>
                                  </p:par>
                                  <p:par>
                                    <p:cTn id="109" presetID="26" presetClass="emph" presetSubtype="0" repeatCount="3000" fill="hold" nodeType="withEffect">
                                      <p:stCondLst>
                                        <p:cond delay="710"/>
                                      </p:stCondLst>
                                      <p:childTnLst>
                                        <p:animEffect transition="out" filter="fade">
                                          <p:cBhvr>
                                            <p:cTn id="110" dur="500" tmFilter="0, 0; .2, .5; .8, .5; 1, 0"/>
                                            <p:tgtEl>
                                              <p:spTgt spid="59"/>
                                            </p:tgtEl>
                                          </p:cBhvr>
                                        </p:animEffect>
                                        <p:animScale>
                                          <p:cBhvr>
                                            <p:cTn id="111" dur="250" autoRev="1" fill="hold"/>
                                            <p:tgtEl>
                                              <p:spTgt spid="59"/>
                                            </p:tgtEl>
                                          </p:cBhvr>
                                          <p:by x="105000" y="105000"/>
                                        </p:animScale>
                                      </p:childTnLst>
                                    </p:cTn>
                                  </p:par>
                                  <p:par>
                                    <p:cTn id="112" presetID="26" presetClass="emph" presetSubtype="0" repeatCount="3000" fill="hold" nodeType="withEffect">
                                      <p:stCondLst>
                                        <p:cond delay="41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par>
                                    <p:cTn id="115" presetID="26" presetClass="emph" presetSubtype="0" repeatCount="3000" fill="hold" nodeType="withEffect">
                                      <p:stCondLst>
                                        <p:cond delay="810"/>
                                      </p:stCondLst>
                                      <p:childTnLst>
                                        <p:animEffect transition="out" filter="fade">
                                          <p:cBhvr>
                                            <p:cTn id="116" dur="500" tmFilter="0, 0; .2, .5; .8, .5; 1, 0"/>
                                            <p:tgtEl>
                                              <p:spTgt spid="68"/>
                                            </p:tgtEl>
                                          </p:cBhvr>
                                        </p:animEffect>
                                        <p:animScale>
                                          <p:cBhvr>
                                            <p:cTn id="117" dur="250" autoRev="1" fill="hold"/>
                                            <p:tgtEl>
                                              <p:spTgt spid="68"/>
                                            </p:tgtEl>
                                          </p:cBhvr>
                                          <p:by x="105000" y="105000"/>
                                        </p:animScale>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77" grpId="0"/>
        </p:bldLst>
      </p:timing>
    </mc:Fallback>
  </mc:AlternateContent>
</p:sld>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2479</TotalTime>
  <Words>1938</Words>
  <Application>Microsoft Office PowerPoint</Application>
  <PresentationFormat>全屏显示(16:9)</PresentationFormat>
  <Paragraphs>256</Paragraphs>
  <Slides>49</Slides>
  <Notes>44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49</vt:i4>
      </vt:variant>
    </vt:vector>
  </HeadingPairs>
  <TitlesOfParts>
    <vt:vector size="60" baseType="lpstr">
      <vt:lpstr>仿宋</vt:lpstr>
      <vt:lpstr>黑体</vt:lpstr>
      <vt:lpstr>宋体</vt:lpstr>
      <vt:lpstr>微软雅黑</vt:lpstr>
      <vt:lpstr>Agency FB</vt:lpstr>
      <vt:lpstr>Arial</vt:lpstr>
      <vt:lpstr>Calibri</vt:lpstr>
      <vt:lpstr>Lucida Sans Unicode</vt:lpstr>
      <vt:lpstr>Times New Roman</vt:lpstr>
      <vt:lpstr>Wingdings 3</vt:lpstr>
      <vt:lpstr>Office 主题​​</vt:lpstr>
      <vt:lpstr>PowerPoint 演示文稿</vt:lpstr>
      <vt:lpstr>PowerPoint 演示文稿</vt:lpstr>
      <vt:lpstr>PowerPoint 演示文稿</vt:lpstr>
      <vt:lpstr>什么是科技创新券？</vt:lpstr>
      <vt:lpstr>什么是接券机构？</vt:lpstr>
      <vt:lpstr>接券机构可享受哪些好处？</vt:lpstr>
      <vt:lpstr>接券机构需承担哪些责任和义务？</vt:lpstr>
      <vt:lpstr>谁可以申请加入接券机构？</vt:lpstr>
      <vt:lpstr>PowerPoint 演示文稿</vt:lpstr>
      <vt:lpstr>准备申请6要事</vt:lpstr>
      <vt:lpstr>接券机构纳入流程</vt:lpstr>
      <vt:lpstr>提交申请的流程</vt:lpstr>
      <vt:lpstr>初审流程</vt:lpstr>
      <vt:lpstr>报批公示流程</vt:lpstr>
      <vt:lpstr>创新券接券机构</vt:lpstr>
      <vt:lpstr>PowerPoint 演示文稿</vt:lpstr>
      <vt:lpstr>1、注册帐号</vt:lpstr>
      <vt:lpstr>1、注册帐号</vt:lpstr>
      <vt:lpstr>1、注册帐号</vt:lpstr>
      <vt:lpstr>1、注册帐号-账号信息修改</vt:lpstr>
      <vt:lpstr>2、填写申请信息（依托单位信息）</vt:lpstr>
      <vt:lpstr>2、填写申请信息（依托单位信息）</vt:lpstr>
      <vt:lpstr>2、填写申请信息（检测机构信息）</vt:lpstr>
      <vt:lpstr>2、填写申请信息（检测机构信息）</vt:lpstr>
      <vt:lpstr>关于保存时提示重名无法保存的问题</vt:lpstr>
      <vt:lpstr>关于依托单位和检测机构的关系</vt:lpstr>
      <vt:lpstr>PowerPoint 演示文稿</vt:lpstr>
      <vt:lpstr>同时填写检测资质和能力信息 </vt:lpstr>
      <vt:lpstr>2、填写申请信息（查看状态）</vt:lpstr>
      <vt:lpstr>3、填写仪器信息</vt:lpstr>
      <vt:lpstr>3、填写仪器信息</vt:lpstr>
      <vt:lpstr>3、填写仪器信息（批量导入）</vt:lpstr>
      <vt:lpstr>PowerPoint 演示文稿</vt:lpstr>
      <vt:lpstr>PowerPoint 演示文稿</vt:lpstr>
      <vt:lpstr>PowerPoint 演示文稿</vt:lpstr>
      <vt:lpstr>PowerPoint 演示文稿</vt:lpstr>
      <vt:lpstr>6、接单/提供服务</vt:lpstr>
      <vt:lpstr>6、接单/提供服务</vt:lpstr>
      <vt:lpstr>PowerPoint 演示文稿</vt:lpstr>
      <vt:lpstr>PowerPoint 演示文稿</vt:lpstr>
      <vt:lpstr>8、协助宣传推广</vt:lpstr>
      <vt:lpstr>创新券接收单位协议</vt:lpstr>
      <vt:lpstr>PowerPoint 演示文稿</vt:lpstr>
      <vt:lpstr>运行成本补助对象</vt:lpstr>
      <vt:lpstr>运行成本补助条件</vt:lpstr>
      <vt:lpstr>运行成本补助额度</vt:lpstr>
      <vt:lpstr>四、评审程序</vt:lpstr>
      <vt:lpstr>五、其他事项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78920121</dc:creator>
  <cp:keywords>78920121</cp:keywords>
  <cp:lastModifiedBy>359842359@qq.com</cp:lastModifiedBy>
  <cp:revision>1428</cp:revision>
  <dcterms:created xsi:type="dcterms:W3CDTF">2015-04-24T01:01:00Z</dcterms:created>
  <dcterms:modified xsi:type="dcterms:W3CDTF">2018-03-14T03:03:52Z</dcterms:modified>
  <cp:category>78920121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